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  <p:sldMasterId id="2147483656" r:id="rId2"/>
    <p:sldMasterId id="2147483660" r:id="rId3"/>
    <p:sldMasterId id="2147483847" r:id="rId4"/>
    <p:sldMasterId id="2147483859" r:id="rId5"/>
    <p:sldMasterId id="2147483871" r:id="rId6"/>
  </p:sldMasterIdLst>
  <p:notesMasterIdLst>
    <p:notesMasterId r:id="rId17"/>
  </p:notesMasterIdLst>
  <p:handoutMasterIdLst>
    <p:handoutMasterId r:id="rId18"/>
  </p:handoutMasterIdLst>
  <p:sldIdLst>
    <p:sldId id="381" r:id="rId7"/>
    <p:sldId id="382" r:id="rId8"/>
    <p:sldId id="383" r:id="rId9"/>
    <p:sldId id="384" r:id="rId10"/>
    <p:sldId id="385" r:id="rId11"/>
    <p:sldId id="386" r:id="rId12"/>
    <p:sldId id="387" r:id="rId13"/>
    <p:sldId id="388" r:id="rId14"/>
    <p:sldId id="389" r:id="rId15"/>
    <p:sldId id="390" r:id="rId16"/>
  </p:sldIdLst>
  <p:sldSz cx="12192000" cy="6858000"/>
  <p:notesSz cx="9939338" cy="6807200"/>
  <p:defaultTextStyle>
    <a:defPPr>
      <a:defRPr lang="en-US"/>
    </a:defPPr>
    <a:lvl1pPr marL="0" algn="l" defTabSz="9120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5943" algn="l" defTabSz="9120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2020" algn="l" defTabSz="9120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8030" algn="l" defTabSz="9120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4040" algn="l" defTabSz="9120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0118" algn="l" defTabSz="9120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6058" algn="l" defTabSz="9120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2000" algn="l" defTabSz="9120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47943" algn="l" defTabSz="9120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1F22"/>
    <a:srgbClr val="F2AD19"/>
    <a:srgbClr val="97100F"/>
    <a:srgbClr val="6B0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368" autoAdjust="0"/>
    <p:restoredTop sz="94643"/>
  </p:normalViewPr>
  <p:slideViewPr>
    <p:cSldViewPr snapToGrid="0" snapToObjects="1" showGuides="1">
      <p:cViewPr>
        <p:scale>
          <a:sx n="37" d="100"/>
          <a:sy n="37" d="100"/>
        </p:scale>
        <p:origin x="-2652" y="-12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046" cy="3403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9992" y="0"/>
            <a:ext cx="4307046" cy="3403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245DF-29CD-471C-B61D-B5D3BEA08F83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65659"/>
            <a:ext cx="4307046" cy="3403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9992" y="6465659"/>
            <a:ext cx="4307046" cy="3403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A305F-FA4D-4D08-B220-4AA0FBEA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18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9992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D5E75-75E7-E148-9D3E-BAB62E6FAB1C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934" y="3275965"/>
            <a:ext cx="7951470" cy="26803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9992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E705F6-14C7-754D-B246-E8EB8B7E4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55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0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943" algn="l" defTabSz="9120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020" algn="l" defTabSz="9120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030" algn="l" defTabSz="9120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040" algn="l" defTabSz="9120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0118" algn="l" defTabSz="9120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6058" algn="l" defTabSz="9120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2000" algn="l" defTabSz="9120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7943" algn="l" defTabSz="9120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新細明體" pitchFamily="18" charset="-12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5DD4F96-CC3E-483D-81A7-7835974E62C6}" type="slidenum">
              <a:rPr lang="en-US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>
              <a:defRPr kumimoji="1" sz="9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defTabSz="901700">
              <a:defRPr kumimoji="1" sz="9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defTabSz="901700">
              <a:defRPr kumimoji="1" sz="9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defTabSz="901700">
              <a:defRPr kumimoji="1" sz="9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defTabSz="901700">
              <a:defRPr kumimoji="1" sz="9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9C053FBD-5479-4BDB-B182-74085EEE0DCD}" type="slidenum">
              <a:rPr kumimoji="0" lang="zh-TW" altLang="en-US" sz="1200">
                <a:solidFill>
                  <a:srgbClr val="000000"/>
                </a:solidFill>
                <a:latin typeface="Arial" pitchFamily="34" charset="0"/>
              </a:rPr>
              <a:pPr/>
              <a:t>6</a:t>
            </a:fld>
            <a:endParaRPr kumimoji="0" lang="en-US" altLang="zh-TW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TW" altLang="en-US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>
              <a:defRPr kumimoji="1" sz="9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defTabSz="901700">
              <a:defRPr kumimoji="1" sz="9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defTabSz="901700">
              <a:defRPr kumimoji="1" sz="9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defTabSz="901700">
              <a:defRPr kumimoji="1" sz="9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defTabSz="901700">
              <a:defRPr kumimoji="1" sz="9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5CCC0D16-75CD-4448-BC27-71A52D355625}" type="slidenum">
              <a:rPr kumimoji="0" lang="zh-TW" altLang="en-US" sz="1200">
                <a:solidFill>
                  <a:srgbClr val="000000"/>
                </a:solidFill>
                <a:latin typeface="Arial" pitchFamily="34" charset="0"/>
              </a:rPr>
              <a:pPr/>
              <a:t>7</a:t>
            </a:fld>
            <a:endParaRPr kumimoji="0" lang="en-US" altLang="zh-TW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TW" altLang="en-US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230" tIns="45718" rIns="91230" bIns="45718"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230" tIns="45718" rIns="91230" bIns="45718"/>
          <a:lstStyle>
            <a:lvl1pPr marL="0" indent="0" algn="ctr">
              <a:buNone/>
              <a:defRPr sz="2400"/>
            </a:lvl1pPr>
            <a:lvl2pPr marL="455943" indent="0" algn="ctr">
              <a:buNone/>
              <a:defRPr sz="2000"/>
            </a:lvl2pPr>
            <a:lvl3pPr marL="912020" indent="0" algn="ctr">
              <a:buNone/>
              <a:defRPr sz="1900"/>
            </a:lvl3pPr>
            <a:lvl4pPr marL="1368030" indent="0" algn="ctr">
              <a:buNone/>
              <a:defRPr sz="1600"/>
            </a:lvl4pPr>
            <a:lvl5pPr marL="1824040" indent="0" algn="ctr">
              <a:buNone/>
              <a:defRPr sz="1600"/>
            </a:lvl5pPr>
            <a:lvl6pPr marL="2280118" indent="0" algn="ctr">
              <a:buNone/>
              <a:defRPr sz="1600"/>
            </a:lvl6pPr>
            <a:lvl7pPr marL="2736058" indent="0" algn="ctr">
              <a:buNone/>
              <a:defRPr sz="1600"/>
            </a:lvl7pPr>
            <a:lvl8pPr marL="3192000" indent="0" algn="ctr">
              <a:buNone/>
              <a:defRPr sz="1600"/>
            </a:lvl8pPr>
            <a:lvl9pPr marL="364794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1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320" tIns="45718" rIns="91320" bIns="45718"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320" tIns="45718" rIns="91320" bIns="45718"/>
          <a:lstStyle>
            <a:lvl1pPr marL="0" indent="0" algn="ctr">
              <a:buNone/>
              <a:defRPr sz="2400"/>
            </a:lvl1pPr>
            <a:lvl2pPr marL="456483" indent="0" algn="ctr">
              <a:buNone/>
              <a:defRPr sz="2000"/>
            </a:lvl2pPr>
            <a:lvl3pPr marL="913040" indent="0" algn="ctr">
              <a:buNone/>
              <a:defRPr sz="1900"/>
            </a:lvl3pPr>
            <a:lvl4pPr marL="1369560" indent="0" algn="ctr">
              <a:buNone/>
              <a:defRPr sz="1600"/>
            </a:lvl4pPr>
            <a:lvl5pPr marL="1826080" indent="0" algn="ctr">
              <a:buNone/>
              <a:defRPr sz="1600"/>
            </a:lvl5pPr>
            <a:lvl6pPr marL="2282638" indent="0" algn="ctr">
              <a:buNone/>
              <a:defRPr sz="1600"/>
            </a:lvl6pPr>
            <a:lvl7pPr marL="2739118" indent="0" algn="ctr">
              <a:buNone/>
              <a:defRPr sz="1600"/>
            </a:lvl7pPr>
            <a:lvl8pPr marL="3195600" indent="0" algn="ctr">
              <a:buNone/>
              <a:defRPr sz="1600"/>
            </a:lvl8pPr>
            <a:lvl9pPr marL="365208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430"/>
            <a:ext cx="27432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037A0A25-A0B1-483E-9E78-8AC6FB7D1BF7}" type="datetimeFigureOut">
              <a:rPr lang="en-US"/>
              <a:pPr>
                <a:defRPr/>
              </a:pPr>
              <a:t>11/8/2017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430"/>
            <a:ext cx="41148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 dirty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430"/>
            <a:ext cx="27432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36F02761-B165-4813-8336-42B0A0A235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846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320" tIns="45718" rIns="9132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320" tIns="45718" rIns="9132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430"/>
            <a:ext cx="27432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4B88EE1F-CFF9-4E33-90C7-0C037B0A541A}" type="datetimeFigureOut">
              <a:rPr lang="en-US"/>
              <a:pPr>
                <a:defRPr/>
              </a:pPr>
              <a:t>11/8/2017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430"/>
            <a:ext cx="41148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 dirty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430"/>
            <a:ext cx="27432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B4A49AC0-4937-42BA-8261-88381210C6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517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18"/>
            <a:ext cx="10515600" cy="2852737"/>
          </a:xfrm>
          <a:prstGeom prst="rect">
            <a:avLst/>
          </a:prstGeom>
        </p:spPr>
        <p:txBody>
          <a:bodyPr lIns="91320" tIns="45718" rIns="91320" bIns="45718"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91320" tIns="45718" rIns="91320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0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6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1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0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430"/>
            <a:ext cx="27432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D712F9E0-673A-4D68-B8D3-3DD1018ED7FD}" type="datetimeFigureOut">
              <a:rPr lang="en-US"/>
              <a:pPr>
                <a:defRPr/>
              </a:pPr>
              <a:t>11/8/2017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430"/>
            <a:ext cx="41148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 dirty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430"/>
            <a:ext cx="27432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648F1765-999D-4B9E-A2E1-D8846F29A5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208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320" tIns="45718" rIns="9132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320" tIns="45718" rIns="9132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320" tIns="45718" rIns="9132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430"/>
            <a:ext cx="27432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1B63AF0F-D655-401B-8051-84798AB3D163}" type="datetimeFigureOut">
              <a:rPr lang="en-US"/>
              <a:pPr>
                <a:defRPr/>
              </a:pPr>
              <a:t>11/8/2017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430"/>
            <a:ext cx="41148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 dirty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430"/>
            <a:ext cx="27432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90F80C28-A1BC-4C21-8EB6-FE60EB0BD3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88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91320" tIns="45718" rIns="9132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320" tIns="45718" rIns="91320" bIns="45718" anchor="b"/>
          <a:lstStyle>
            <a:lvl1pPr marL="0" indent="0">
              <a:buNone/>
              <a:defRPr sz="2400" b="1"/>
            </a:lvl1pPr>
            <a:lvl2pPr marL="456483" indent="0">
              <a:buNone/>
              <a:defRPr sz="2000" b="1"/>
            </a:lvl2pPr>
            <a:lvl3pPr marL="913040" indent="0">
              <a:buNone/>
              <a:defRPr sz="1900" b="1"/>
            </a:lvl3pPr>
            <a:lvl4pPr marL="1369560" indent="0">
              <a:buNone/>
              <a:defRPr sz="1600" b="1"/>
            </a:lvl4pPr>
            <a:lvl5pPr marL="1826080" indent="0">
              <a:buNone/>
              <a:defRPr sz="1600" b="1"/>
            </a:lvl5pPr>
            <a:lvl6pPr marL="2282638" indent="0">
              <a:buNone/>
              <a:defRPr sz="1600" b="1"/>
            </a:lvl6pPr>
            <a:lvl7pPr marL="2739118" indent="0">
              <a:buNone/>
              <a:defRPr sz="1600" b="1"/>
            </a:lvl7pPr>
            <a:lvl8pPr marL="3195600" indent="0">
              <a:buNone/>
              <a:defRPr sz="1600" b="1"/>
            </a:lvl8pPr>
            <a:lvl9pPr marL="36520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320" tIns="45718" rIns="9132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320" tIns="45718" rIns="91320" bIns="45718" anchor="b"/>
          <a:lstStyle>
            <a:lvl1pPr marL="0" indent="0">
              <a:buNone/>
              <a:defRPr sz="2400" b="1"/>
            </a:lvl1pPr>
            <a:lvl2pPr marL="456483" indent="0">
              <a:buNone/>
              <a:defRPr sz="2000" b="1"/>
            </a:lvl2pPr>
            <a:lvl3pPr marL="913040" indent="0">
              <a:buNone/>
              <a:defRPr sz="1900" b="1"/>
            </a:lvl3pPr>
            <a:lvl4pPr marL="1369560" indent="0">
              <a:buNone/>
              <a:defRPr sz="1600" b="1"/>
            </a:lvl4pPr>
            <a:lvl5pPr marL="1826080" indent="0">
              <a:buNone/>
              <a:defRPr sz="1600" b="1"/>
            </a:lvl5pPr>
            <a:lvl6pPr marL="2282638" indent="0">
              <a:buNone/>
              <a:defRPr sz="1600" b="1"/>
            </a:lvl6pPr>
            <a:lvl7pPr marL="2739118" indent="0">
              <a:buNone/>
              <a:defRPr sz="1600" b="1"/>
            </a:lvl7pPr>
            <a:lvl8pPr marL="3195600" indent="0">
              <a:buNone/>
              <a:defRPr sz="1600" b="1"/>
            </a:lvl8pPr>
            <a:lvl9pPr marL="365208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320" tIns="45718" rIns="9132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430"/>
            <a:ext cx="27432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2592B1A6-307F-4AF2-9085-D4DBFDBD5A2B}" type="datetimeFigureOut">
              <a:rPr lang="en-US"/>
              <a:pPr>
                <a:defRPr/>
              </a:pPr>
              <a:t>11/8/2017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430"/>
            <a:ext cx="41148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 dirty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430"/>
            <a:ext cx="27432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DF87B957-49DC-4FE9-938D-1B7745052E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567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320" tIns="45718" rIns="9132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430"/>
            <a:ext cx="27432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6E88C0BE-1C4D-481B-919B-6F26B191A3EB}" type="datetimeFigureOut">
              <a:rPr lang="en-US"/>
              <a:pPr>
                <a:defRPr/>
              </a:pPr>
              <a:t>11/8/2017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430"/>
            <a:ext cx="41148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 dirty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430"/>
            <a:ext cx="27432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B7A6E188-F039-4506-89D1-09F0D6D6C9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614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430"/>
            <a:ext cx="27432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8180623C-B42F-4F49-95A4-9725B6261108}" type="datetimeFigureOut">
              <a:rPr lang="en-US"/>
              <a:pPr>
                <a:defRPr/>
              </a:pPr>
              <a:t>11/8/2017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430"/>
            <a:ext cx="41148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 dirty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430"/>
            <a:ext cx="27432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A08E64FC-B9FD-4D9E-96C7-72ED32FA54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456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320" tIns="45718" rIns="91320" bIns="45718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05"/>
            <a:ext cx="6172200" cy="4873625"/>
          </a:xfrm>
          <a:prstGeom prst="rect">
            <a:avLst/>
          </a:prstGeom>
        </p:spPr>
        <p:txBody>
          <a:bodyPr lIns="91320" tIns="45718" rIns="91320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320" tIns="45718" rIns="91320" bIns="45718"/>
          <a:lstStyle>
            <a:lvl1pPr marL="0" indent="0">
              <a:buNone/>
              <a:defRPr sz="1600"/>
            </a:lvl1pPr>
            <a:lvl2pPr marL="456483" indent="0">
              <a:buNone/>
              <a:defRPr sz="1500"/>
            </a:lvl2pPr>
            <a:lvl3pPr marL="913040" indent="0">
              <a:buNone/>
              <a:defRPr sz="1200"/>
            </a:lvl3pPr>
            <a:lvl4pPr marL="1369560" indent="0">
              <a:buNone/>
              <a:defRPr sz="1100"/>
            </a:lvl4pPr>
            <a:lvl5pPr marL="1826080" indent="0">
              <a:buNone/>
              <a:defRPr sz="1100"/>
            </a:lvl5pPr>
            <a:lvl6pPr marL="2282638" indent="0">
              <a:buNone/>
              <a:defRPr sz="1100"/>
            </a:lvl6pPr>
            <a:lvl7pPr marL="2739118" indent="0">
              <a:buNone/>
              <a:defRPr sz="1100"/>
            </a:lvl7pPr>
            <a:lvl8pPr marL="3195600" indent="0">
              <a:buNone/>
              <a:defRPr sz="1100"/>
            </a:lvl8pPr>
            <a:lvl9pPr marL="365208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430"/>
            <a:ext cx="27432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694A25BD-3820-46E6-A7BC-DC2B8420BEFE}" type="datetimeFigureOut">
              <a:rPr lang="en-US"/>
              <a:pPr>
                <a:defRPr/>
              </a:pPr>
              <a:t>11/8/2017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430"/>
            <a:ext cx="41148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 dirty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430"/>
            <a:ext cx="27432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63941146-1512-4687-9BE8-4B3D934324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768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320" tIns="45718" rIns="91320" bIns="45718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05"/>
            <a:ext cx="6172200" cy="4873625"/>
          </a:xfrm>
          <a:prstGeom prst="rect">
            <a:avLst/>
          </a:prstGeom>
        </p:spPr>
        <p:txBody>
          <a:bodyPr lIns="91320" tIns="45718" rIns="91320" bIns="45718"/>
          <a:lstStyle>
            <a:lvl1pPr marL="0" indent="0">
              <a:buNone/>
              <a:defRPr sz="3200"/>
            </a:lvl1pPr>
            <a:lvl2pPr marL="456483" indent="0">
              <a:buNone/>
              <a:defRPr sz="2800"/>
            </a:lvl2pPr>
            <a:lvl3pPr marL="913040" indent="0">
              <a:buNone/>
              <a:defRPr sz="2400"/>
            </a:lvl3pPr>
            <a:lvl4pPr marL="1369560" indent="0">
              <a:buNone/>
              <a:defRPr sz="2000"/>
            </a:lvl4pPr>
            <a:lvl5pPr marL="1826080" indent="0">
              <a:buNone/>
              <a:defRPr sz="2000"/>
            </a:lvl5pPr>
            <a:lvl6pPr marL="2282638" indent="0">
              <a:buNone/>
              <a:defRPr sz="2000"/>
            </a:lvl6pPr>
            <a:lvl7pPr marL="2739118" indent="0">
              <a:buNone/>
              <a:defRPr sz="2000"/>
            </a:lvl7pPr>
            <a:lvl8pPr marL="3195600" indent="0">
              <a:buNone/>
              <a:defRPr sz="2000"/>
            </a:lvl8pPr>
            <a:lvl9pPr marL="3652083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320" tIns="45718" rIns="91320" bIns="45718"/>
          <a:lstStyle>
            <a:lvl1pPr marL="0" indent="0">
              <a:buNone/>
              <a:defRPr sz="1600"/>
            </a:lvl1pPr>
            <a:lvl2pPr marL="456483" indent="0">
              <a:buNone/>
              <a:defRPr sz="1500"/>
            </a:lvl2pPr>
            <a:lvl3pPr marL="913040" indent="0">
              <a:buNone/>
              <a:defRPr sz="1200"/>
            </a:lvl3pPr>
            <a:lvl4pPr marL="1369560" indent="0">
              <a:buNone/>
              <a:defRPr sz="1100"/>
            </a:lvl4pPr>
            <a:lvl5pPr marL="1826080" indent="0">
              <a:buNone/>
              <a:defRPr sz="1100"/>
            </a:lvl5pPr>
            <a:lvl6pPr marL="2282638" indent="0">
              <a:buNone/>
              <a:defRPr sz="1100"/>
            </a:lvl6pPr>
            <a:lvl7pPr marL="2739118" indent="0">
              <a:buNone/>
              <a:defRPr sz="1100"/>
            </a:lvl7pPr>
            <a:lvl8pPr marL="3195600" indent="0">
              <a:buNone/>
              <a:defRPr sz="1100"/>
            </a:lvl8pPr>
            <a:lvl9pPr marL="365208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430"/>
            <a:ext cx="27432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DD2DAD46-6579-4CA0-ADD3-AAA831DEACDC}" type="datetimeFigureOut">
              <a:rPr lang="en-US"/>
              <a:pPr>
                <a:defRPr/>
              </a:pPr>
              <a:t>11/8/2017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430"/>
            <a:ext cx="41148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 dirty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430"/>
            <a:ext cx="27432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D02F5B00-832A-4592-B48A-A2ACD959B7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486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320" tIns="45718" rIns="9132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320" tIns="45718" rIns="9132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430"/>
            <a:ext cx="27432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61C66A7C-2C53-4955-8040-374145F281D9}" type="datetimeFigureOut">
              <a:rPr lang="en-US"/>
              <a:pPr>
                <a:defRPr/>
              </a:pPr>
              <a:t>11/8/2017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430"/>
            <a:ext cx="41148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 dirty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430"/>
            <a:ext cx="27432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B2F527A0-7AEF-4D12-9A4E-FAA9AF255F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591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230" tIns="45718" rIns="9123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230" tIns="45718" rIns="9123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750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05"/>
            <a:ext cx="2628900" cy="5811839"/>
          </a:xfrm>
          <a:prstGeom prst="rect">
            <a:avLst/>
          </a:prstGeom>
        </p:spPr>
        <p:txBody>
          <a:bodyPr vert="eaVert" lIns="91320" tIns="45718" rIns="9132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05"/>
            <a:ext cx="7734300" cy="5811839"/>
          </a:xfrm>
          <a:prstGeom prst="rect">
            <a:avLst/>
          </a:prstGeom>
        </p:spPr>
        <p:txBody>
          <a:bodyPr vert="eaVert" lIns="91320" tIns="45718" rIns="9132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430"/>
            <a:ext cx="27432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54DA151C-A95F-4668-B46E-5021950D7171}" type="datetimeFigureOut">
              <a:rPr lang="en-US"/>
              <a:pPr>
                <a:defRPr/>
              </a:pPr>
              <a:t>11/8/2017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430"/>
            <a:ext cx="41148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 dirty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430"/>
            <a:ext cx="2743200" cy="366183"/>
          </a:xfrm>
          <a:prstGeom prst="rect">
            <a:avLst/>
          </a:prstGeom>
        </p:spPr>
        <p:txBody>
          <a:bodyPr lIns="91320" tIns="45718" rIns="91320" bIns="45718"/>
          <a:lstStyle>
            <a:lvl1pPr defTabSz="913040" fontAlgn="auto">
              <a:spcBef>
                <a:spcPts val="0"/>
              </a:spcBef>
              <a:spcAft>
                <a:spcPts val="0"/>
              </a:spcAft>
              <a:defRPr kumimoji="0" sz="190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673F0776-2CB2-4F1E-8B7A-C750CD4A14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972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603" indent="0" algn="ctr">
              <a:buNone/>
              <a:defRPr sz="2000"/>
            </a:lvl2pPr>
            <a:lvl3pPr marL="913267" indent="0" algn="ctr">
              <a:buNone/>
              <a:defRPr sz="1900"/>
            </a:lvl3pPr>
            <a:lvl4pPr marL="1369900" indent="0" algn="ctr">
              <a:buNone/>
              <a:defRPr sz="1600"/>
            </a:lvl4pPr>
            <a:lvl5pPr marL="1826533" indent="0" algn="ctr">
              <a:buNone/>
              <a:defRPr sz="1600"/>
            </a:lvl5pPr>
            <a:lvl6pPr marL="2283198" indent="0" algn="ctr">
              <a:buNone/>
              <a:defRPr sz="1600"/>
            </a:lvl6pPr>
            <a:lvl7pPr marL="2739798" indent="0" algn="ctr">
              <a:buNone/>
              <a:defRPr sz="1600"/>
            </a:lvl7pPr>
            <a:lvl8pPr marL="3196400" indent="0" algn="ctr">
              <a:buNone/>
              <a:defRPr sz="1600"/>
            </a:lvl8pPr>
            <a:lvl9pPr marL="365300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12437-5F1D-4B61-BB88-FDB7061CEB81}" type="datetimeFigureOut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8CA0E-BD80-4071-A30C-BCE0CB56369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02648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2A629-2B2A-4B97-B19B-369E1093068C}" type="datetimeFigureOut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D3D2A-28BF-4A1E-B811-924FC4671F3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702909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0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6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2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9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5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1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7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0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9D3F4-E0DC-433C-8D65-18FB2A72C8B3}" type="datetimeFigureOut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040A1-EC40-4414-BF9F-131E274A8CF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46683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15061-3911-42CD-813C-F628847E4B8B}" type="datetimeFigureOut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372C4-1BDC-47FA-B8D0-66BDC478DD7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94259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3" indent="0">
              <a:buNone/>
              <a:defRPr sz="2000" b="1"/>
            </a:lvl2pPr>
            <a:lvl3pPr marL="913267" indent="0">
              <a:buNone/>
              <a:defRPr sz="1900" b="1"/>
            </a:lvl3pPr>
            <a:lvl4pPr marL="1369900" indent="0">
              <a:buNone/>
              <a:defRPr sz="1600" b="1"/>
            </a:lvl4pPr>
            <a:lvl5pPr marL="1826533" indent="0">
              <a:buNone/>
              <a:defRPr sz="1600" b="1"/>
            </a:lvl5pPr>
            <a:lvl6pPr marL="2283198" indent="0">
              <a:buNone/>
              <a:defRPr sz="1600" b="1"/>
            </a:lvl6pPr>
            <a:lvl7pPr marL="2739798" indent="0">
              <a:buNone/>
              <a:defRPr sz="1600" b="1"/>
            </a:lvl7pPr>
            <a:lvl8pPr marL="3196400" indent="0">
              <a:buNone/>
              <a:defRPr sz="1600" b="1"/>
            </a:lvl8pPr>
            <a:lvl9pPr marL="36530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3" indent="0">
              <a:buNone/>
              <a:defRPr sz="2000" b="1"/>
            </a:lvl2pPr>
            <a:lvl3pPr marL="913267" indent="0">
              <a:buNone/>
              <a:defRPr sz="1900" b="1"/>
            </a:lvl3pPr>
            <a:lvl4pPr marL="1369900" indent="0">
              <a:buNone/>
              <a:defRPr sz="1600" b="1"/>
            </a:lvl4pPr>
            <a:lvl5pPr marL="1826533" indent="0">
              <a:buNone/>
              <a:defRPr sz="1600" b="1"/>
            </a:lvl5pPr>
            <a:lvl6pPr marL="2283198" indent="0">
              <a:buNone/>
              <a:defRPr sz="1600" b="1"/>
            </a:lvl6pPr>
            <a:lvl7pPr marL="2739798" indent="0">
              <a:buNone/>
              <a:defRPr sz="1600" b="1"/>
            </a:lvl7pPr>
            <a:lvl8pPr marL="3196400" indent="0">
              <a:buNone/>
              <a:defRPr sz="1600" b="1"/>
            </a:lvl8pPr>
            <a:lvl9pPr marL="36530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5D22E-865D-46AF-821B-9DC0E6FF461E}" type="datetimeFigureOut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A18A0-348F-490B-AA30-E3BDE815E36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846592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A1F47-50C9-46E7-A3FC-DC9BBAA0D538}" type="datetimeFigureOut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E8489-EFB9-4EDC-982D-5BF29E18538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8641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CAF1B-3866-4BA7-8259-DDC2212F3D36}" type="datetimeFigureOut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8B236-E999-44A0-ADA9-73BE38D8866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089555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9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03" indent="0">
              <a:buNone/>
              <a:defRPr sz="1500"/>
            </a:lvl2pPr>
            <a:lvl3pPr marL="913267" indent="0">
              <a:buNone/>
              <a:defRPr sz="1200"/>
            </a:lvl3pPr>
            <a:lvl4pPr marL="1369900" indent="0">
              <a:buNone/>
              <a:defRPr sz="1100"/>
            </a:lvl4pPr>
            <a:lvl5pPr marL="1826533" indent="0">
              <a:buNone/>
              <a:defRPr sz="1100"/>
            </a:lvl5pPr>
            <a:lvl6pPr marL="2283198" indent="0">
              <a:buNone/>
              <a:defRPr sz="1100"/>
            </a:lvl6pPr>
            <a:lvl7pPr marL="2739798" indent="0">
              <a:buNone/>
              <a:defRPr sz="1100"/>
            </a:lvl7pPr>
            <a:lvl8pPr marL="3196400" indent="0">
              <a:buNone/>
              <a:defRPr sz="1100"/>
            </a:lvl8pPr>
            <a:lvl9pPr marL="365300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86DB1-D745-4281-8030-8872998B4281}" type="datetimeFigureOut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EE478-FDED-4B9A-BB79-73EE0A79E89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608878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94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603" indent="0">
              <a:buNone/>
              <a:defRPr sz="2800"/>
            </a:lvl2pPr>
            <a:lvl3pPr marL="913267" indent="0">
              <a:buNone/>
              <a:defRPr sz="2400"/>
            </a:lvl3pPr>
            <a:lvl4pPr marL="1369900" indent="0">
              <a:buNone/>
              <a:defRPr sz="2000"/>
            </a:lvl4pPr>
            <a:lvl5pPr marL="1826533" indent="0">
              <a:buNone/>
              <a:defRPr sz="2000"/>
            </a:lvl5pPr>
            <a:lvl6pPr marL="2283198" indent="0">
              <a:buNone/>
              <a:defRPr sz="2000"/>
            </a:lvl6pPr>
            <a:lvl7pPr marL="2739798" indent="0">
              <a:buNone/>
              <a:defRPr sz="2000"/>
            </a:lvl7pPr>
            <a:lvl8pPr marL="3196400" indent="0">
              <a:buNone/>
              <a:defRPr sz="2000"/>
            </a:lvl8pPr>
            <a:lvl9pPr marL="365300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03" indent="0">
              <a:buNone/>
              <a:defRPr sz="1500"/>
            </a:lvl2pPr>
            <a:lvl3pPr marL="913267" indent="0">
              <a:buNone/>
              <a:defRPr sz="1200"/>
            </a:lvl3pPr>
            <a:lvl4pPr marL="1369900" indent="0">
              <a:buNone/>
              <a:defRPr sz="1100"/>
            </a:lvl4pPr>
            <a:lvl5pPr marL="1826533" indent="0">
              <a:buNone/>
              <a:defRPr sz="1100"/>
            </a:lvl5pPr>
            <a:lvl6pPr marL="2283198" indent="0">
              <a:buNone/>
              <a:defRPr sz="1100"/>
            </a:lvl6pPr>
            <a:lvl7pPr marL="2739798" indent="0">
              <a:buNone/>
              <a:defRPr sz="1100"/>
            </a:lvl7pPr>
            <a:lvl8pPr marL="3196400" indent="0">
              <a:buNone/>
              <a:defRPr sz="1100"/>
            </a:lvl8pPr>
            <a:lvl9pPr marL="365300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99C60-1828-4774-905D-E96B9BB4ED26}" type="datetimeFigureOut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49814-5FA4-4E74-A33C-EB373C414C2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50992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78"/>
            <a:ext cx="10515600" cy="2852737"/>
          </a:xfrm>
          <a:prstGeom prst="rect">
            <a:avLst/>
          </a:prstGeom>
        </p:spPr>
        <p:txBody>
          <a:bodyPr lIns="91230" tIns="45718" rIns="91230" bIns="45718"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91230" tIns="45718" rIns="91230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9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0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0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1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6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2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7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87340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586C9-81E2-48A2-ACBB-E6E2A024FAC7}" type="datetimeFigureOut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8B38F-E75D-43AC-B3B0-F299B8A335F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638163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91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91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96EAD-75AC-4EEB-B07A-FCEB7F930A4B}" type="datetimeFigureOut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1596A-5CD4-4EEB-9951-9EBA23E9026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564154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01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1FFA1AF9-A3B1-4C9C-8F3D-461F9F8B99D9}" type="datetime1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44A1AD8E-1014-416C-82A1-F4B47620AE5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025835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63FC2E02-E8B5-439B-ABFF-C09A4A74D6B4}" type="datetime1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8BB0CFB6-3414-4896-8882-76D0DF21D3C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901499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8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5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1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9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6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41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855B42C2-CF8C-4A4B-9AA0-990C0564E751}" type="datetime1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C55E62AA-1E9F-4A09-B25A-DBE8A43A7E2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07324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C1EF2C6E-5B44-42B7-9BF2-34D2D7E559BC}" type="datetime1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D7CB68E5-C980-4E93-BF6E-306B10343EB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450199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9" indent="0">
              <a:buNone/>
              <a:defRPr sz="2000" b="1"/>
            </a:lvl2pPr>
            <a:lvl3pPr marL="913561" indent="0">
              <a:buNone/>
              <a:defRPr sz="1900" b="1"/>
            </a:lvl3pPr>
            <a:lvl4pPr marL="1370342" indent="0">
              <a:buNone/>
              <a:defRPr sz="1600" b="1"/>
            </a:lvl4pPr>
            <a:lvl5pPr marL="1827122" indent="0">
              <a:buNone/>
              <a:defRPr sz="1600" b="1"/>
            </a:lvl5pPr>
            <a:lvl6pPr marL="2283926" indent="0">
              <a:buNone/>
              <a:defRPr sz="1600" b="1"/>
            </a:lvl6pPr>
            <a:lvl7pPr marL="2740682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1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25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9" indent="0">
              <a:buNone/>
              <a:defRPr sz="2000" b="1"/>
            </a:lvl2pPr>
            <a:lvl3pPr marL="913561" indent="0">
              <a:buNone/>
              <a:defRPr sz="1900" b="1"/>
            </a:lvl3pPr>
            <a:lvl4pPr marL="1370342" indent="0">
              <a:buNone/>
              <a:defRPr sz="1600" b="1"/>
            </a:lvl4pPr>
            <a:lvl5pPr marL="1827122" indent="0">
              <a:buNone/>
              <a:defRPr sz="1600" b="1"/>
            </a:lvl5pPr>
            <a:lvl6pPr marL="2283926" indent="0">
              <a:buNone/>
              <a:defRPr sz="1600" b="1"/>
            </a:lvl6pPr>
            <a:lvl7pPr marL="2740682" indent="0">
              <a:buNone/>
              <a:defRPr sz="1600" b="1"/>
            </a:lvl7pPr>
            <a:lvl8pPr marL="3197440" indent="0">
              <a:buNone/>
              <a:defRPr sz="1600" b="1"/>
            </a:lvl8pPr>
            <a:lvl9pPr marL="36541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2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81665C93-98ED-4E4E-A9CC-55577D31CD9C}" type="datetime1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69A13686-7E1F-4F44-8FF7-02455A2CF6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966639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C7923840-3D4B-45B7-8944-3109E04D967F}" type="datetime1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946C5188-76C6-43F5-92E4-C2393C73410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298510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F38FDEFF-700C-416B-A786-E631EC815130}" type="datetime1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9B43EC2F-1B07-4C7A-8B82-F8A5FA3BE62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644513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32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63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759" indent="0">
              <a:buNone/>
              <a:defRPr sz="1200"/>
            </a:lvl2pPr>
            <a:lvl3pPr marL="913561" indent="0">
              <a:buNone/>
              <a:defRPr sz="1100"/>
            </a:lvl3pPr>
            <a:lvl4pPr marL="1370342" indent="0">
              <a:buNone/>
              <a:defRPr sz="900"/>
            </a:lvl4pPr>
            <a:lvl5pPr marL="1827122" indent="0">
              <a:buNone/>
              <a:defRPr sz="900"/>
            </a:lvl5pPr>
            <a:lvl6pPr marL="2283926" indent="0">
              <a:buNone/>
              <a:defRPr sz="900"/>
            </a:lvl6pPr>
            <a:lvl7pPr marL="2740682" indent="0">
              <a:buNone/>
              <a:defRPr sz="900"/>
            </a:lvl7pPr>
            <a:lvl8pPr marL="3197440" indent="0">
              <a:buNone/>
              <a:defRPr sz="900"/>
            </a:lvl8pPr>
            <a:lvl9pPr marL="36541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8AB62BFB-FCFC-44F2-BB04-6F54590414E3}" type="datetime1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0AE4BDEB-5B8A-4F56-893A-38E4F9187BA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0028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230" tIns="45718" rIns="91230" bIns="45718"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230" tIns="45718" rIns="91230" bIns="45718"/>
          <a:lstStyle>
            <a:lvl1pPr marL="0" indent="0" algn="ctr">
              <a:buNone/>
              <a:defRPr sz="2400"/>
            </a:lvl1pPr>
            <a:lvl2pPr marL="455943" indent="0" algn="ctr">
              <a:buNone/>
              <a:defRPr sz="2000"/>
            </a:lvl2pPr>
            <a:lvl3pPr marL="912020" indent="0" algn="ctr">
              <a:buNone/>
              <a:defRPr sz="1900"/>
            </a:lvl3pPr>
            <a:lvl4pPr marL="1368030" indent="0" algn="ctr">
              <a:buNone/>
              <a:defRPr sz="1600"/>
            </a:lvl4pPr>
            <a:lvl5pPr marL="1824040" indent="0" algn="ctr">
              <a:buNone/>
              <a:defRPr sz="1600"/>
            </a:lvl5pPr>
            <a:lvl6pPr marL="2280118" indent="0" algn="ctr">
              <a:buNone/>
              <a:defRPr sz="1600"/>
            </a:lvl6pPr>
            <a:lvl7pPr marL="2736058" indent="0" algn="ctr">
              <a:buNone/>
              <a:defRPr sz="1600"/>
            </a:lvl7pPr>
            <a:lvl8pPr marL="3192000" indent="0" algn="ctr">
              <a:buNone/>
              <a:defRPr sz="1600"/>
            </a:lvl8pPr>
            <a:lvl9pPr marL="364794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77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88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759" indent="0">
              <a:buNone/>
              <a:defRPr sz="2800"/>
            </a:lvl2pPr>
            <a:lvl3pPr marL="913561" indent="0">
              <a:buNone/>
              <a:defRPr sz="2400"/>
            </a:lvl3pPr>
            <a:lvl4pPr marL="1370342" indent="0">
              <a:buNone/>
              <a:defRPr sz="2000"/>
            </a:lvl4pPr>
            <a:lvl5pPr marL="1827122" indent="0">
              <a:buNone/>
              <a:defRPr sz="2000"/>
            </a:lvl5pPr>
            <a:lvl6pPr marL="2283926" indent="0">
              <a:buNone/>
              <a:defRPr sz="2000"/>
            </a:lvl6pPr>
            <a:lvl7pPr marL="2740682" indent="0">
              <a:buNone/>
              <a:defRPr sz="2000"/>
            </a:lvl7pPr>
            <a:lvl8pPr marL="3197440" indent="0">
              <a:buNone/>
              <a:defRPr sz="2000"/>
            </a:lvl8pPr>
            <a:lvl9pPr marL="3654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922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759" indent="0">
              <a:buNone/>
              <a:defRPr sz="1200"/>
            </a:lvl2pPr>
            <a:lvl3pPr marL="913561" indent="0">
              <a:buNone/>
              <a:defRPr sz="1100"/>
            </a:lvl3pPr>
            <a:lvl4pPr marL="1370342" indent="0">
              <a:buNone/>
              <a:defRPr sz="900"/>
            </a:lvl4pPr>
            <a:lvl5pPr marL="1827122" indent="0">
              <a:buNone/>
              <a:defRPr sz="900"/>
            </a:lvl5pPr>
            <a:lvl6pPr marL="2283926" indent="0">
              <a:buNone/>
              <a:defRPr sz="900"/>
            </a:lvl6pPr>
            <a:lvl7pPr marL="2740682" indent="0">
              <a:buNone/>
              <a:defRPr sz="900"/>
            </a:lvl7pPr>
            <a:lvl8pPr marL="3197440" indent="0">
              <a:buNone/>
              <a:defRPr sz="900"/>
            </a:lvl8pPr>
            <a:lvl9pPr marL="36541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0F5F8DD7-7080-4D3E-9BF0-D13C2CA3BD8E}" type="datetime1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D1E129ED-F9A5-4F25-8C62-42281AC196C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3008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450E116E-8753-4D63-AF67-4DA262737167}" type="datetime1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83A61977-7FCF-4735-8EFA-9FE2C5BC075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136108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92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92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3BFFD265-F851-4D66-9BF6-A468A91335E7}" type="datetime1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39F787F1-BB3F-4A48-AA50-A8AB14E593D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240580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3874751" y="-1056217"/>
            <a:ext cx="184149" cy="29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6" tIns="45718" rIns="91366" bIns="45718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13674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en-US" sz="2000" baseline="-25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Rectangle 13"/>
          <p:cNvSpPr>
            <a:spLocks noChangeArrowheads="1"/>
          </p:cNvSpPr>
          <p:nvPr userDrawn="1"/>
        </p:nvSpPr>
        <p:spPr bwMode="auto">
          <a:xfrm>
            <a:off x="13874751" y="-1056217"/>
            <a:ext cx="184149" cy="29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6" tIns="45718" rIns="91366" bIns="45718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13674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en-US" sz="2000" baseline="-25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3627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2089151" y="954673"/>
            <a:ext cx="10363200" cy="1470025"/>
          </a:xfrm>
        </p:spPr>
        <p:txBody>
          <a:bodyPr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2945855"/>
      </p:ext>
    </p:extLst>
  </p:cSld>
  <p:clrMapOvr>
    <a:masterClrMapping/>
  </p:clrMapOvr>
  <p:transition>
    <p:blind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230" tIns="45718" rIns="9123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230" tIns="45718" rIns="9123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12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78"/>
            <a:ext cx="10515600" cy="2852737"/>
          </a:xfrm>
          <a:prstGeom prst="rect">
            <a:avLst/>
          </a:prstGeom>
        </p:spPr>
        <p:txBody>
          <a:bodyPr lIns="91230" tIns="45718" rIns="91230" bIns="45718"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91230" tIns="45718" rIns="91230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9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0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0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1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6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2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7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8383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230" tIns="45718" rIns="91230" bIns="45718"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230" tIns="45718" rIns="91230" bIns="45718"/>
          <a:lstStyle>
            <a:lvl1pPr marL="0" indent="0" algn="ctr">
              <a:buNone/>
              <a:defRPr sz="2400"/>
            </a:lvl1pPr>
            <a:lvl2pPr marL="455943" indent="0" algn="ctr">
              <a:buNone/>
              <a:defRPr sz="2000"/>
            </a:lvl2pPr>
            <a:lvl3pPr marL="912020" indent="0" algn="ctr">
              <a:buNone/>
              <a:defRPr sz="1900"/>
            </a:lvl3pPr>
            <a:lvl4pPr marL="1368030" indent="0" algn="ctr">
              <a:buNone/>
              <a:defRPr sz="1600"/>
            </a:lvl4pPr>
            <a:lvl5pPr marL="1824040" indent="0" algn="ctr">
              <a:buNone/>
              <a:defRPr sz="1600"/>
            </a:lvl5pPr>
            <a:lvl6pPr marL="2280118" indent="0" algn="ctr">
              <a:buNone/>
              <a:defRPr sz="1600"/>
            </a:lvl6pPr>
            <a:lvl7pPr marL="2736058" indent="0" algn="ctr">
              <a:buNone/>
              <a:defRPr sz="1600"/>
            </a:lvl7pPr>
            <a:lvl8pPr marL="3192000" indent="0" algn="ctr">
              <a:buNone/>
              <a:defRPr sz="1600"/>
            </a:lvl8pPr>
            <a:lvl9pPr marL="364794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11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230" tIns="45718" rIns="9123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230" tIns="45718" rIns="9123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40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78"/>
            <a:ext cx="10515600" cy="2852737"/>
          </a:xfrm>
          <a:prstGeom prst="rect">
            <a:avLst/>
          </a:prstGeom>
        </p:spPr>
        <p:txBody>
          <a:bodyPr lIns="91230" tIns="45718" rIns="91230" bIns="45718"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91230" tIns="45718" rIns="91230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9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0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0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1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6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2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7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7971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6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txStyles>
    <p:titleStyle>
      <a:lvl1pPr algn="l" defTabSz="9120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40" indent="-228040" algn="l" defTabSz="91202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11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05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00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943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02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031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04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11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43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02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3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04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118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058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00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943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6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9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p:txStyles>
    <p:titleStyle>
      <a:lvl1pPr algn="l" defTabSz="9120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40" indent="-228040" algn="l" defTabSz="91202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11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05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00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943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02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031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04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11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43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02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3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04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118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058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00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943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6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97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20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40" indent="-228040" algn="l" defTabSz="91202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11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05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00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943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02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031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040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118" indent="-228040" algn="l" defTabSz="91202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43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02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3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04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118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058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000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943" algn="l" defTabSz="9120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898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6" y="6432630"/>
            <a:ext cx="2838451" cy="24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3" y="0"/>
            <a:ext cx="12189884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anchor="ctr"/>
          <a:lstStyle/>
          <a:p>
            <a:pPr algn="ctr" defTabSz="913040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09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l" defTabSz="913040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304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defTabSz="91304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defTabSz="91304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defTabSz="91304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608643" algn="l" defTabSz="91304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1217400" algn="l" defTabSz="91304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826080" algn="l" defTabSz="91304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2434798" algn="l" defTabSz="91304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280" indent="-228280" algn="l" defTabSz="913040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38" indent="-228280" algn="l" defTabSz="913040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1318" indent="-228280" algn="l" defTabSz="913040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00" indent="-228280" algn="l" defTabSz="913040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83" indent="-228280" algn="l" defTabSz="913040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840" indent="-228280" algn="l" defTabSz="91304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60" indent="-228280" algn="l" defTabSz="91304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880" indent="-228280" algn="l" defTabSz="91304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438" indent="-228280" algn="l" defTabSz="91304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3" algn="l" defTabSz="9130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40" algn="l" defTabSz="9130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60" algn="l" defTabSz="9130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80" algn="l" defTabSz="9130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38" algn="l" defTabSz="9130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118" algn="l" defTabSz="9130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00" algn="l" defTabSz="9130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83" algn="l" defTabSz="9130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6191"/>
            <a:ext cx="105156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0" tIns="45718" rIns="91340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0" tIns="45718" rIns="91340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14"/>
            <a:ext cx="2743200" cy="366183"/>
          </a:xfrm>
          <a:prstGeom prst="rect">
            <a:avLst/>
          </a:prstGeom>
        </p:spPr>
        <p:txBody>
          <a:bodyPr vert="horz" wrap="square" lIns="91340" tIns="45718" rIns="91340" bIns="45718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3357" fontAlgn="base">
              <a:spcBef>
                <a:spcPct val="0"/>
              </a:spcBef>
              <a:spcAft>
                <a:spcPct val="0"/>
              </a:spcAft>
              <a:defRPr/>
            </a:pPr>
            <a:fld id="{8E89AA07-4603-4D8D-9BA6-12B88F60690A}" type="datetimeFigureOut">
              <a:rPr lang="en-US" altLang="zh-TW" smtClean="0"/>
              <a:pPr defTabSz="913357" fontAlgn="base">
                <a:spcBef>
                  <a:spcPct val="0"/>
                </a:spcBef>
                <a:spcAft>
                  <a:spcPct val="0"/>
                </a:spcAft>
                <a:defRPr/>
              </a:pPr>
              <a:t>11/8/2017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14"/>
            <a:ext cx="4114800" cy="366183"/>
          </a:xfrm>
          <a:prstGeom prst="rect">
            <a:avLst/>
          </a:prstGeom>
        </p:spPr>
        <p:txBody>
          <a:bodyPr vert="horz" wrap="square" lIns="91340" tIns="45718" rIns="91340" bIns="45718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charset="0"/>
                <a:ea typeface="新細明體" charset="0"/>
                <a:cs typeface="新細明體" charset="0"/>
              </a:defRPr>
            </a:lvl1pPr>
          </a:lstStyle>
          <a:p>
            <a:pPr defTabSz="91335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14"/>
            <a:ext cx="2743200" cy="366183"/>
          </a:xfrm>
          <a:prstGeom prst="rect">
            <a:avLst/>
          </a:prstGeom>
        </p:spPr>
        <p:txBody>
          <a:bodyPr vert="horz" wrap="square" lIns="91340" tIns="45718" rIns="91340" bIns="45718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3357" fontAlgn="base">
              <a:spcBef>
                <a:spcPct val="0"/>
              </a:spcBef>
              <a:spcAft>
                <a:spcPct val="0"/>
              </a:spcAft>
              <a:defRPr/>
            </a:pPr>
            <a:fld id="{0C152201-3703-4FFA-882F-0DA3BF4CD5C7}" type="slidenum">
              <a:rPr lang="en-US" altLang="zh-TW" smtClean="0"/>
              <a:pPr defTabSz="91335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  <p:grpSp>
        <p:nvGrpSpPr>
          <p:cNvPr id="1031" name="Group 6"/>
          <p:cNvGrpSpPr>
            <a:grpSpLocks/>
          </p:cNvGrpSpPr>
          <p:nvPr userDrawn="1"/>
        </p:nvGrpSpPr>
        <p:grpSpPr bwMode="auto">
          <a:xfrm>
            <a:off x="4233" y="-14817"/>
            <a:ext cx="12192000" cy="6858001"/>
            <a:chOff x="0" y="0"/>
            <a:chExt cx="12191999" cy="6858000"/>
          </a:xfrm>
        </p:grpSpPr>
        <p:pic>
          <p:nvPicPr>
            <p:cNvPr id="1035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86458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8"/>
            <p:cNvSpPr txBox="1">
              <a:spLocks noChangeArrowheads="1"/>
            </p:cNvSpPr>
            <p:nvPr/>
          </p:nvSpPr>
          <p:spPr bwMode="auto">
            <a:xfrm>
              <a:off x="0" y="0"/>
              <a:ext cx="12191999" cy="6858000"/>
            </a:xfrm>
            <a:prstGeom prst="rect">
              <a:avLst/>
            </a:prstGeom>
            <a:solidFill>
              <a:schemeClr val="tx1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defTabSz="91335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en-US" altLang="en-US" sz="8800" b="1" smtClean="0">
                <a:solidFill>
                  <a:prstClr val="white"/>
                </a:solidFill>
                <a:latin typeface="微軟正黑體" pitchFamily="34" charset="-120"/>
                <a:cs typeface="Arial" pitchFamily="34" charset="0"/>
              </a:endParaRPr>
            </a:p>
          </p:txBody>
        </p:sp>
      </p:grpSp>
      <p:pic>
        <p:nvPicPr>
          <p:cNvPr id="1032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898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6" y="6432614"/>
            <a:ext cx="2838451" cy="24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3" y="0"/>
            <a:ext cx="12189884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0" tIns="45718" rIns="91340" bIns="45718" anchor="ctr"/>
          <a:lstStyle/>
          <a:p>
            <a:pPr algn="ctr" defTabSz="913357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新細明體" charset="0"/>
          <a:cs typeface="新細明體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charset="0"/>
          <a:ea typeface="新細明體" charset="0"/>
          <a:cs typeface="新細明體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charset="0"/>
          <a:ea typeface="新細明體" charset="0"/>
          <a:cs typeface="新細明體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charset="0"/>
          <a:ea typeface="新細明體" charset="0"/>
          <a:cs typeface="新細明體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charset="0"/>
          <a:ea typeface="新細明體" charset="0"/>
          <a:cs typeface="新細明體" charset="0"/>
        </a:defRPr>
      </a:lvl5pPr>
      <a:lvl6pPr marL="456603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新細明體" charset="0"/>
        </a:defRPr>
      </a:lvl6pPr>
      <a:lvl7pPr marL="91326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新細明體" charset="0"/>
        </a:defRPr>
      </a:lvl7pPr>
      <a:lvl8pPr marL="13699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新細明體" charset="0"/>
        </a:defRPr>
      </a:lvl8pPr>
      <a:lvl9pPr marL="1826533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新細明體" charset="0"/>
        </a:defRPr>
      </a:lvl9pPr>
    </p:titleStyle>
    <p:bodyStyle>
      <a:lvl1pPr marL="226228" indent="-226228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kumimoji="1" sz="2800" kern="1200">
          <a:solidFill>
            <a:schemeClr val="tx1"/>
          </a:solidFill>
          <a:latin typeface="+mn-lt"/>
          <a:ea typeface="新細明體" charset="0"/>
          <a:cs typeface="新細明體" charset="0"/>
        </a:defRPr>
      </a:lvl1pPr>
      <a:lvl2pPr marL="682914" indent="-226228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umimoji="1" kern="1200">
          <a:solidFill>
            <a:schemeClr val="tx1"/>
          </a:solidFill>
          <a:latin typeface="+mn-lt"/>
          <a:ea typeface="新細明體" charset="0"/>
          <a:cs typeface="+mn-cs"/>
        </a:defRPr>
      </a:lvl2pPr>
      <a:lvl3pPr marL="1139538" indent="-226228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新細明體" charset="0"/>
          <a:cs typeface="+mn-cs"/>
        </a:defRPr>
      </a:lvl3pPr>
      <a:lvl4pPr marL="1596164" indent="-226228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umimoji="1" kern="1200">
          <a:solidFill>
            <a:schemeClr val="tx1"/>
          </a:solidFill>
          <a:latin typeface="+mn-lt"/>
          <a:ea typeface="新細明體" charset="0"/>
          <a:cs typeface="+mn-cs"/>
        </a:defRPr>
      </a:lvl4pPr>
      <a:lvl5pPr marL="2052791" indent="-226228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umimoji="1" kern="1200">
          <a:solidFill>
            <a:schemeClr val="tx1"/>
          </a:solidFill>
          <a:latin typeface="+mn-lt"/>
          <a:ea typeface="新細明體" charset="0"/>
          <a:cs typeface="+mn-cs"/>
        </a:defRPr>
      </a:lvl5pPr>
      <a:lvl6pPr marL="2511467" indent="-228333" algn="l" defTabSz="91326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100" indent="-228333" algn="l" defTabSz="91326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733" indent="-228333" algn="l" defTabSz="91326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398" indent="-228333" algn="l" defTabSz="91326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2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03" algn="l" defTabSz="9132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67" algn="l" defTabSz="9132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00" algn="l" defTabSz="9132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33" algn="l" defTabSz="9132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98" algn="l" defTabSz="9132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98" algn="l" defTabSz="9132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00" algn="l" defTabSz="9132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003" algn="l" defTabSz="9132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99001">
              <a:srgbClr val="0A128C"/>
            </a:gs>
            <a:gs pos="100000">
              <a:srgbClr val="0A128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6" tIns="45718" rIns="9136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46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6" tIns="45718" rIns="9136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7"/>
            <a:ext cx="2844800" cy="366183"/>
          </a:xfrm>
          <a:prstGeom prst="rect">
            <a:avLst/>
          </a:prstGeom>
        </p:spPr>
        <p:txBody>
          <a:bodyPr vert="horz" wrap="square" lIns="91366" tIns="45718" rIns="91366" bIns="45718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Tahoma" pitchFamily="34" charset="0"/>
                <a:ea typeface="SimSun" pitchFamily="2" charset="-122"/>
              </a:defRPr>
            </a:lvl1pPr>
          </a:lstStyle>
          <a:p>
            <a:pPr defTabSz="913674" fontAlgn="base">
              <a:spcBef>
                <a:spcPct val="0"/>
              </a:spcBef>
              <a:spcAft>
                <a:spcPct val="0"/>
              </a:spcAft>
              <a:defRPr/>
            </a:pPr>
            <a:fld id="{D073343F-B0EE-4FEA-9FC1-6841EBD104FA}" type="datetime1">
              <a:rPr lang="en-US" altLang="zh-TW" smtClean="0"/>
              <a:pPr defTabSz="913674" fontAlgn="base">
                <a:spcBef>
                  <a:spcPct val="0"/>
                </a:spcBef>
                <a:spcAft>
                  <a:spcPct val="0"/>
                </a:spcAft>
                <a:defRPr/>
              </a:pPr>
              <a:t>11/8/2017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7"/>
            <a:ext cx="3860800" cy="366183"/>
          </a:xfrm>
          <a:prstGeom prst="rect">
            <a:avLst/>
          </a:prstGeom>
        </p:spPr>
        <p:txBody>
          <a:bodyPr vert="horz" wrap="square" lIns="91366" tIns="45718" rIns="91366" bIns="45718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 b="0">
                <a:solidFill>
                  <a:srgbClr val="898989"/>
                </a:solidFill>
                <a:latin typeface="Tahoma" charset="0"/>
                <a:ea typeface="SimSun" charset="0"/>
                <a:cs typeface="SimSun" charset="0"/>
              </a:defRPr>
            </a:lvl1pPr>
          </a:lstStyle>
          <a:p>
            <a:pPr defTabSz="913674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7"/>
            <a:ext cx="2844800" cy="366183"/>
          </a:xfrm>
          <a:prstGeom prst="rect">
            <a:avLst/>
          </a:prstGeom>
        </p:spPr>
        <p:txBody>
          <a:bodyPr vert="horz" wrap="square" lIns="91366" tIns="45718" rIns="91366" bIns="45718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Tahoma" pitchFamily="34" charset="0"/>
                <a:ea typeface="SimSun" pitchFamily="2" charset="-122"/>
              </a:defRPr>
            </a:lvl1pPr>
          </a:lstStyle>
          <a:p>
            <a:pPr defTabSz="913674" fontAlgn="base">
              <a:spcBef>
                <a:spcPct val="0"/>
              </a:spcBef>
              <a:spcAft>
                <a:spcPct val="0"/>
              </a:spcAft>
              <a:defRPr/>
            </a:pPr>
            <a:fld id="{21F29772-E0F9-4079-A1F4-CE1A0AF20AD4}" type="slidenum">
              <a:rPr lang="en-US" altLang="zh-TW" smtClean="0"/>
              <a:pPr defTabSz="91367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4638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bg1"/>
          </a:solidFill>
          <a:latin typeface="+mn-lt"/>
          <a:ea typeface="新細明體" charset="0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新細明體" charset="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新細明體" charset="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新細明體" charset="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新細明體" charset="0"/>
          <a:cs typeface="新細明體" charset="0"/>
        </a:defRPr>
      </a:lvl5pPr>
      <a:lvl6pPr marL="456759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ahoma" pitchFamily="34" charset="0"/>
        </a:defRPr>
      </a:lvl6pPr>
      <a:lvl7pPr marL="913561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ahoma" pitchFamily="34" charset="0"/>
        </a:defRPr>
      </a:lvl7pPr>
      <a:lvl8pPr marL="1370342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ahoma" pitchFamily="34" charset="0"/>
        </a:defRPr>
      </a:lvl8pPr>
      <a:lvl9pPr marL="1827122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ahoma" pitchFamily="34" charset="0"/>
        </a:defRPr>
      </a:lvl9pPr>
    </p:titleStyle>
    <p:bodyStyle>
      <a:lvl1pPr marL="340502" indent="-34050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bg1"/>
          </a:solidFill>
          <a:latin typeface="+mn-lt"/>
          <a:ea typeface="新細明體" charset="0"/>
          <a:cs typeface="新細明體" charset="0"/>
        </a:defRPr>
      </a:lvl1pPr>
      <a:lvl2pPr marL="740180" indent="-2834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bg1"/>
          </a:solidFill>
          <a:latin typeface="+mn-lt"/>
          <a:ea typeface="新細明體" charset="0"/>
          <a:cs typeface="+mn-cs"/>
        </a:defRPr>
      </a:lvl2pPr>
      <a:lvl3pPr marL="1139902" indent="-22629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kern="1200">
          <a:solidFill>
            <a:schemeClr val="bg1"/>
          </a:solidFill>
          <a:latin typeface="+mn-lt"/>
          <a:ea typeface="新細明體" charset="0"/>
          <a:cs typeface="+mn-cs"/>
        </a:defRPr>
      </a:lvl3pPr>
      <a:lvl4pPr marL="1596684" indent="-22629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bg1"/>
          </a:solidFill>
          <a:latin typeface="+mn-lt"/>
          <a:ea typeface="新細明體" charset="0"/>
          <a:cs typeface="+mn-cs"/>
        </a:defRPr>
      </a:lvl4pPr>
      <a:lvl5pPr marL="2053467" indent="-22629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bg1"/>
          </a:solidFill>
          <a:latin typeface="+mn-lt"/>
          <a:ea typeface="新細明體" charset="0"/>
          <a:cs typeface="+mn-cs"/>
        </a:defRPr>
      </a:lvl5pPr>
      <a:lvl6pPr marL="2512281" indent="-228402" algn="l" defTabSz="91356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62" indent="-228402" algn="l" defTabSz="91356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842" indent="-228402" algn="l" defTabSz="91356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646" indent="-228402" algn="l" defTabSz="91356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9" algn="l" defTabSz="9135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61" algn="l" defTabSz="9135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42" algn="l" defTabSz="9135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22" algn="l" defTabSz="9135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26" algn="l" defTabSz="9135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82" algn="l" defTabSz="9135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99" algn="l" defTabSz="9135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173569" y="156633"/>
            <a:ext cx="11779251" cy="64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718" rIns="91316" bIns="45718">
            <a:spAutoFit/>
          </a:bodyPr>
          <a:lstStyle>
            <a:lvl1pPr defTabSz="6842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defTabSz="6842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defTabSz="6842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defTabSz="6842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defTabSz="6842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1827213" indent="455613" defTabSz="6842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284413" indent="455613" defTabSz="6842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2741613" indent="455613" defTabSz="6842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198813" indent="455613" defTabSz="6842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6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複製與領導的力量</a:t>
            </a:r>
            <a:endParaRPr kumimoji="0" lang="en-US" sz="360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4389967" y="1706114"/>
            <a:ext cx="6375400" cy="112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718" rIns="91316" bIns="45718">
            <a:spAutoFit/>
          </a:bodyPr>
          <a:lstStyle>
            <a:lvl1pPr defTabSz="6842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defTabSz="6842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defTabSz="6842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defTabSz="6842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defTabSz="6842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1827213" indent="455613" defTabSz="6842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284413" indent="455613" defTabSz="6842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2741613" indent="455613" defTabSz="6842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198813" indent="455613" defTabSz="6842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kumimoji="0" lang="en-US" sz="6700" b="1">
                <a:solidFill>
                  <a:srgbClr val="FFFFFF"/>
                </a:solidFill>
                <a:latin typeface="Calibri" pitchFamily="34" charset="0"/>
                <a:ea typeface="華康儷中黑" pitchFamily="49" charset="-120"/>
                <a:cs typeface="Heiti TC Light"/>
              </a:rPr>
              <a:t>Katherine Yin</a:t>
            </a:r>
          </a:p>
        </p:txBody>
      </p:sp>
      <p:sp>
        <p:nvSpPr>
          <p:cNvPr id="27652" name="Rectangle 3"/>
          <p:cNvSpPr>
            <a:spLocks noChangeArrowheads="1"/>
          </p:cNvSpPr>
          <p:nvPr/>
        </p:nvSpPr>
        <p:spPr bwMode="auto">
          <a:xfrm>
            <a:off x="173569" y="802217"/>
            <a:ext cx="11779251" cy="52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718" rIns="91316" bIns="45718">
            <a:spAutoFit/>
          </a:bodyPr>
          <a:lstStyle/>
          <a:p>
            <a:pPr algn="ctr" defTabSz="910901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  <a:ea typeface="Apple LiGothic" pitchFamily="2" charset="-120"/>
              </a:rPr>
              <a:t>Duplication and Leadership</a:t>
            </a:r>
          </a:p>
        </p:txBody>
      </p:sp>
      <p:sp>
        <p:nvSpPr>
          <p:cNvPr id="27653" name="TextBox 6"/>
          <p:cNvSpPr txBox="1">
            <a:spLocks noChangeArrowheads="1"/>
          </p:cNvSpPr>
          <p:nvPr/>
        </p:nvSpPr>
        <p:spPr bwMode="auto">
          <a:xfrm>
            <a:off x="594787" y="5450417"/>
            <a:ext cx="9817100" cy="110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718" rIns="91316" bIns="45718">
            <a:spAutoFit/>
          </a:bodyPr>
          <a:lstStyle>
            <a:lvl1pPr defTabSz="6842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defTabSz="6842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defTabSz="6842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defTabSz="6842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defTabSz="6842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1827213" indent="455613" defTabSz="6842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284413" indent="455613" defTabSz="6842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2741613" indent="455613" defTabSz="6842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198813" indent="455613" defTabSz="6842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1100">
                <a:solidFill>
                  <a:srgbClr val="FFFFFF"/>
                </a:solidFill>
                <a:latin typeface="Calibri" pitchFamily="34" charset="0"/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kumimoji="0" lang="en-US" altLang="zh-TW" sz="1100">
              <a:solidFill>
                <a:srgbClr val="FFFFFF"/>
              </a:solidFill>
              <a:latin typeface="Calibri" pitchFamily="34" charset="0"/>
              <a:ea typeface="Apple LiGothic" pitchFamily="2" charset="-120"/>
              <a:cs typeface="Heiti TC Ligh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sz="1100" b="1">
                <a:solidFill>
                  <a:srgbClr val="FFFFFF"/>
                </a:solidFill>
                <a:latin typeface="Calibri" pitchFamily="34" charset="0"/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kumimoji="0" lang="en-US" altLang="zh-TW" sz="1100" b="1">
                <a:solidFill>
                  <a:srgbClr val="FFFFFF"/>
                </a:solidFill>
                <a:latin typeface="Calibri" pitchFamily="34" charset="0"/>
                <a:ea typeface="Apple LiGothic" pitchFamily="2" charset="-120"/>
                <a:cs typeface="Heiti TC Light"/>
              </a:rPr>
              <a:t>UnFranchise ™Owner</a:t>
            </a:r>
            <a:r>
              <a:rPr kumimoji="0" lang="en-US" sz="1100" b="1">
                <a:solidFill>
                  <a:srgbClr val="FFFFFF"/>
                </a:solidFill>
                <a:latin typeface="Calibri" pitchFamily="34" charset="0"/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kumimoji="0" lang="en-US" altLang="zh-TW" sz="1100" b="1">
                <a:solidFill>
                  <a:srgbClr val="FFFFFF"/>
                </a:solidFill>
                <a:latin typeface="Calibri" pitchFamily="34" charset="0"/>
                <a:ea typeface="Apple LiGothic" pitchFamily="2" charset="-120"/>
                <a:cs typeface="Heiti TC Light"/>
              </a:rPr>
              <a:t>UnFranchise ™ Owner</a:t>
            </a:r>
            <a:r>
              <a:rPr kumimoji="0" lang="en-US" sz="1100" b="1">
                <a:solidFill>
                  <a:srgbClr val="FFFFFF"/>
                </a:solidFill>
                <a:latin typeface="Calibri" pitchFamily="34" charset="0"/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kumimoji="0" lang="en-US" altLang="zh-TW" sz="1100" b="1">
                <a:solidFill>
                  <a:srgbClr val="FFFFFF"/>
                </a:solidFill>
                <a:latin typeface="Calibri" pitchFamily="34" charset="0"/>
                <a:ea typeface="Apple LiGothic" pitchFamily="2" charset="-120"/>
                <a:cs typeface="Heiti TC Light"/>
              </a:rPr>
              <a:t>UnFranchise ™ Owner</a:t>
            </a:r>
            <a:r>
              <a:rPr kumimoji="0" lang="en-US" sz="1100" b="1">
                <a:solidFill>
                  <a:srgbClr val="FFFFFF"/>
                </a:solidFill>
                <a:latin typeface="Calibri" pitchFamily="34" charset="0"/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kumimoji="0" lang="en-US" sz="1100">
              <a:solidFill>
                <a:srgbClr val="FFFFFF"/>
              </a:solidFill>
              <a:latin typeface="Calibri" pitchFamily="34" charset="0"/>
              <a:ea typeface="Apple LiGothic" pitchFamily="2" charset="-120"/>
              <a:cs typeface="Heiti TC Ligh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3537" r="3311" b="3829"/>
          <a:stretch/>
        </p:blipFill>
        <p:spPr bwMode="auto">
          <a:xfrm>
            <a:off x="10274719" y="5449491"/>
            <a:ext cx="981276" cy="981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 Box 6"/>
          <p:cNvSpPr txBox="1">
            <a:spLocks noChangeArrowheads="1"/>
          </p:cNvSpPr>
          <p:nvPr/>
        </p:nvSpPr>
        <p:spPr bwMode="auto">
          <a:xfrm>
            <a:off x="3814236" y="2631017"/>
            <a:ext cx="7662333" cy="135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718" rIns="91316" bIns="45718">
            <a:spAutoFit/>
          </a:bodyPr>
          <a:lstStyle>
            <a:lvl1pPr defTabSz="6842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defTabSz="6842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defTabSz="6842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defTabSz="6842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defTabSz="6842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1827213" indent="455613" defTabSz="6842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284413" indent="455613" defTabSz="6842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2741613" indent="455613" defTabSz="6842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198813" indent="455613" defTabSz="6842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base" hangingPunct="1">
              <a:spcBef>
                <a:spcPts val="1200"/>
              </a:spcBef>
              <a:spcAft>
                <a:spcPct val="0"/>
              </a:spcAft>
            </a:pPr>
            <a:r>
              <a:rPr kumimoji="0" lang="zh-TW" altLang="en-US" sz="36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Heiti TC Light"/>
              </a:rPr>
              <a:t>副總裁級</a:t>
            </a:r>
          </a:p>
          <a:p>
            <a:pPr algn="ctr" eaLnBrk="1" fontAlgn="base" hangingPunct="1">
              <a:spcBef>
                <a:spcPts val="1200"/>
              </a:spcBef>
              <a:spcAft>
                <a:spcPct val="0"/>
              </a:spcAft>
            </a:pPr>
            <a:r>
              <a:rPr kumimoji="0" lang="en-US" altLang="zh-TW" sz="3600">
                <a:solidFill>
                  <a:srgbClr val="FFFFFF"/>
                </a:solidFill>
                <a:latin typeface="Calibri" pitchFamily="34" charset="0"/>
                <a:ea typeface="華康儷中黑" pitchFamily="49" charset="-120"/>
                <a:cs typeface="Heiti TC Light"/>
              </a:rPr>
              <a:t>Field Vice President</a:t>
            </a:r>
          </a:p>
        </p:txBody>
      </p:sp>
      <p:sp>
        <p:nvSpPr>
          <p:cNvPr id="27656" name="Text Box 6"/>
          <p:cNvSpPr txBox="1">
            <a:spLocks noChangeArrowheads="1"/>
          </p:cNvSpPr>
          <p:nvPr/>
        </p:nvSpPr>
        <p:spPr bwMode="auto">
          <a:xfrm>
            <a:off x="4847167" y="4144435"/>
            <a:ext cx="5496984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718" rIns="91316" bIns="45718">
            <a:spAutoFit/>
          </a:bodyPr>
          <a:lstStyle>
            <a:lvl1pPr defTabSz="6842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defTabSz="6842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defTabSz="6842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defTabSz="6842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defTabSz="68421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1827213" indent="455613" defTabSz="6842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284413" indent="455613" defTabSz="6842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2741613" indent="455613" defTabSz="6842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198813" indent="455613" defTabSz="6842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base" hangingPunct="1">
              <a:lnSpc>
                <a:spcPts val="1800"/>
              </a:lnSpc>
              <a:spcBef>
                <a:spcPts val="1200"/>
              </a:spcBef>
              <a:spcAft>
                <a:spcPct val="0"/>
              </a:spcAft>
            </a:pPr>
            <a:r>
              <a:rPr kumimoji="0" lang="zh-TW" altLang="en-US" sz="280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Heiti TC Light"/>
              </a:rPr>
              <a:t>四個佣金週期共賺取</a:t>
            </a:r>
            <a:r>
              <a:rPr kumimoji="0" lang="en-US" altLang="en-US" sz="2800">
                <a:solidFill>
                  <a:srgbClr val="FFFFFF"/>
                </a:solidFill>
                <a:latin typeface="Calibri" pitchFamily="34" charset="0"/>
                <a:ea typeface="Apple LiGothic" pitchFamily="2" charset="-120"/>
                <a:cs typeface="Heiti TC Light"/>
              </a:rPr>
              <a:t>HK$276,000</a:t>
            </a:r>
          </a:p>
          <a:p>
            <a:pPr algn="ctr" eaLnBrk="1" fontAlgn="base" hangingPunct="1">
              <a:lnSpc>
                <a:spcPts val="1800"/>
              </a:lnSpc>
              <a:spcBef>
                <a:spcPts val="1200"/>
              </a:spcBef>
              <a:spcAft>
                <a:spcPct val="0"/>
              </a:spcAft>
            </a:pPr>
            <a:r>
              <a:rPr kumimoji="0" lang="en-US" sz="2800">
                <a:solidFill>
                  <a:srgbClr val="FFFFFF"/>
                </a:solidFill>
                <a:latin typeface="Calibri" pitchFamily="34" charset="0"/>
                <a:ea typeface="Apple LiGothic" pitchFamily="2" charset="-120"/>
                <a:cs typeface="Heiti TC Light"/>
              </a:rPr>
              <a:t>HK$276,000 in 4 Commission weeks</a:t>
            </a:r>
          </a:p>
        </p:txBody>
      </p:sp>
      <p:pic>
        <p:nvPicPr>
          <p:cNvPr id="27657" name="Picture 2" descr="M:\Events\Convention\Leadership School\LS2017\Speakers Photo\KatherineY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8" t="6609" r="35118" b="73479"/>
          <a:stretch>
            <a:fillRect/>
          </a:stretch>
        </p:blipFill>
        <p:spPr bwMode="auto">
          <a:xfrm>
            <a:off x="1424517" y="1555753"/>
            <a:ext cx="2954867" cy="350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76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內容版面配置區 2"/>
          <p:cNvSpPr>
            <a:spLocks noGrp="1"/>
          </p:cNvSpPr>
          <p:nvPr>
            <p:ph idx="1"/>
          </p:nvPr>
        </p:nvSpPr>
        <p:spPr>
          <a:xfrm>
            <a:off x="838200" y="1972733"/>
            <a:ext cx="10515600" cy="4351867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marL="1520517" indent="-454655" eaLnBrk="1" hangingPunct="1"/>
            <a:r>
              <a:rPr kumimoji="0" lang="en-US" altLang="zh-TW" sz="3200">
                <a:solidFill>
                  <a:schemeClr val="bg1"/>
                </a:solidFill>
                <a:ea typeface="微軟正黑體" pitchFamily="34" charset="-120"/>
              </a:rPr>
              <a:t>Leadership </a:t>
            </a:r>
            <a:r>
              <a:rPr kumimoji="0" lang="zh-TW" altLang="en-US" sz="3200">
                <a:solidFill>
                  <a:schemeClr val="bg1"/>
                </a:solidFill>
                <a:ea typeface="微軟正黑體" pitchFamily="34" charset="-120"/>
              </a:rPr>
              <a:t>＃</a:t>
            </a:r>
            <a:r>
              <a:rPr kumimoji="0" lang="en-US" altLang="zh-TW" sz="3200">
                <a:solidFill>
                  <a:schemeClr val="bg1"/>
                </a:solidFill>
                <a:ea typeface="微軟正黑體" pitchFamily="34" charset="-120"/>
              </a:rPr>
              <a:t> Power </a:t>
            </a:r>
            <a:r>
              <a:rPr kumimoji="0" lang="zh-TW" altLang="en-US" sz="3200">
                <a:solidFill>
                  <a:schemeClr val="bg1"/>
                </a:solidFill>
                <a:ea typeface="微軟正黑體" pitchFamily="34" charset="-120"/>
              </a:rPr>
              <a:t>＝</a:t>
            </a:r>
            <a:r>
              <a:rPr kumimoji="0" lang="en-US" altLang="zh-TW" sz="3200">
                <a:solidFill>
                  <a:schemeClr val="bg1"/>
                </a:solidFill>
                <a:ea typeface="微軟正黑體" pitchFamily="34" charset="-120"/>
              </a:rPr>
              <a:t> Influence</a:t>
            </a:r>
          </a:p>
          <a:p>
            <a:pPr marL="1520517" indent="-454655" eaLnBrk="1" hangingPunct="1"/>
            <a:r>
              <a:rPr kumimoji="0" lang="en-US" altLang="zh-TW" sz="3200">
                <a:solidFill>
                  <a:schemeClr val="bg1"/>
                </a:solidFill>
                <a:ea typeface="微軟正黑體" pitchFamily="34" charset="-120"/>
              </a:rPr>
              <a:t>Ability to communicate</a:t>
            </a:r>
          </a:p>
          <a:p>
            <a:pPr marL="1520517" indent="-454655" eaLnBrk="1" hangingPunct="1"/>
            <a:r>
              <a:rPr kumimoji="0" lang="en-US" altLang="zh-TW" sz="3200">
                <a:solidFill>
                  <a:schemeClr val="bg1"/>
                </a:solidFill>
                <a:ea typeface="微軟正黑體" pitchFamily="34" charset="-120"/>
              </a:rPr>
              <a:t>Ability to tolerate</a:t>
            </a:r>
          </a:p>
          <a:p>
            <a:pPr marL="1520517" indent="-454655" eaLnBrk="1" hangingPunct="1"/>
            <a:r>
              <a:rPr kumimoji="0" lang="en-US" altLang="zh-TW" sz="3200">
                <a:solidFill>
                  <a:schemeClr val="bg1"/>
                </a:solidFill>
                <a:ea typeface="微軟正黑體" pitchFamily="34" charset="-120"/>
              </a:rPr>
              <a:t>Ability to inspire</a:t>
            </a:r>
          </a:p>
          <a:p>
            <a:pPr marL="1520517" indent="-454655" eaLnBrk="1" hangingPunct="1"/>
            <a:r>
              <a:rPr kumimoji="0" lang="en-US" altLang="zh-TW" sz="3200">
                <a:solidFill>
                  <a:schemeClr val="bg1"/>
                </a:solidFill>
                <a:ea typeface="微軟正黑體" pitchFamily="34" charset="-120"/>
              </a:rPr>
              <a:t>Responsibility</a:t>
            </a:r>
          </a:p>
          <a:p>
            <a:pPr marL="1520517" indent="-454655" eaLnBrk="1" hangingPunct="1"/>
            <a:r>
              <a:rPr kumimoji="0" lang="en-US" altLang="zh-TW" sz="3200">
                <a:solidFill>
                  <a:schemeClr val="bg1"/>
                </a:solidFill>
                <a:ea typeface="微軟正黑體" pitchFamily="34" charset="-120"/>
              </a:rPr>
              <a:t>Follow through with commitment</a:t>
            </a:r>
            <a:endParaRPr kumimoji="0" lang="zh-TW" altLang="en-US" sz="320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0" y="543984"/>
            <a:ext cx="12192000" cy="702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lIns="91364" tIns="45718" rIns="91364" bIns="45718">
            <a:spAutoFit/>
          </a:bodyPr>
          <a:lstStyle/>
          <a:p>
            <a:pPr algn="ctr" defTabSz="121821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44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Leadership</a:t>
            </a:r>
            <a:endParaRPr lang="zh-TW" altLang="en-US" sz="4800" b="1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3243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3603" y="215900"/>
            <a:ext cx="6794500" cy="64262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8" tIns="45718" rIns="91338" bIns="45718" anchor="ctr"/>
          <a:lstStyle/>
          <a:p>
            <a:pPr algn="ctr" defTabSz="1217790">
              <a:defRPr/>
            </a:pPr>
            <a:endParaRPr lang="zh-TW" altLang="en-US" sz="2400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4423683" name="Rectangle 3"/>
          <p:cNvSpPr>
            <a:spLocks noChangeArrowheads="1"/>
          </p:cNvSpPr>
          <p:nvPr/>
        </p:nvSpPr>
        <p:spPr bwMode="auto">
          <a:xfrm>
            <a:off x="5257872" y="2473501"/>
            <a:ext cx="6210229" cy="350821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338" tIns="45718" rIns="91338" bIns="45718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defTabSz="121779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defRPr/>
            </a:pPr>
            <a:endParaRPr kumimoji="1" lang="en-US" altLang="zh-TW" sz="2800" b="1" dirty="0">
              <a:ln/>
              <a:solidFill>
                <a:prstClr val="white"/>
              </a:solidFill>
              <a:latin typeface="Calibri "/>
              <a:ea typeface="微軟正黑體" panose="020B0604030504040204" pitchFamily="34" charset="-120"/>
              <a:cs typeface="標楷體" charset="0"/>
            </a:endParaRPr>
          </a:p>
          <a:p>
            <a:pPr marL="456591" indent="-456591" defTabSz="121779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zh-TW" sz="2800" b="1" dirty="0">
                <a:ln/>
                <a:solidFill>
                  <a:prstClr val="white"/>
                </a:solidFill>
                <a:latin typeface="Calibri "/>
                <a:ea typeface="微軟正黑體" panose="020B0604030504040204" pitchFamily="34" charset="-120"/>
              </a:rPr>
              <a:t>Graduated from Fu Jen Catholic University </a:t>
            </a:r>
            <a:endParaRPr lang="zh-TW" altLang="en-US" sz="2800" b="1" dirty="0">
              <a:ln/>
              <a:solidFill>
                <a:prstClr val="white"/>
              </a:solidFill>
              <a:latin typeface="Calibri "/>
              <a:ea typeface="微軟正黑體" panose="020B0604030504040204" pitchFamily="34" charset="-120"/>
            </a:endParaRPr>
          </a:p>
          <a:p>
            <a:pPr marL="456591" indent="-456591" defTabSz="121779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zh-TW" sz="2800" b="1" dirty="0">
                <a:ln/>
                <a:solidFill>
                  <a:prstClr val="white"/>
                </a:solidFill>
                <a:latin typeface="Calibri "/>
                <a:ea typeface="微軟正黑體" panose="020B0604030504040204" pitchFamily="34" charset="-120"/>
              </a:rPr>
              <a:t>IT master degree (U.S.)</a:t>
            </a:r>
          </a:p>
          <a:p>
            <a:pPr marL="456591" indent="-456591" defTabSz="121779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zh-TW" sz="2800" b="1" dirty="0">
                <a:ln/>
                <a:solidFill>
                  <a:prstClr val="white"/>
                </a:solidFill>
                <a:latin typeface="Calibri "/>
                <a:ea typeface="微軟正黑體" panose="020B0604030504040204" pitchFamily="34" charset="-120"/>
              </a:rPr>
              <a:t>Member of Million Dollar Club</a:t>
            </a:r>
          </a:p>
          <a:p>
            <a:pPr marL="456591" indent="-456591" defTabSz="121779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zh-TW" sz="2800" b="1" dirty="0">
                <a:ln/>
                <a:solidFill>
                  <a:prstClr val="white"/>
                </a:solidFill>
                <a:latin typeface="Calibri "/>
                <a:ea typeface="微軟正黑體" panose="020B0604030504040204" pitchFamily="34" charset="-120"/>
              </a:rPr>
              <a:t>Member of Speaker Bureau</a:t>
            </a:r>
          </a:p>
          <a:p>
            <a:pPr marL="456591" indent="-456591" defTabSz="121779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zh-TW" sz="2800" b="1" dirty="0">
                <a:ln/>
                <a:solidFill>
                  <a:prstClr val="white"/>
                </a:solidFill>
                <a:latin typeface="Calibri "/>
                <a:ea typeface="微軟正黑體" panose="020B0604030504040204" pitchFamily="34" charset="-120"/>
              </a:rPr>
              <a:t>Member of Market America Advisory Council</a:t>
            </a:r>
            <a:endParaRPr kumimoji="1" lang="zh-TW" altLang="en-US" sz="2800" b="1" dirty="0">
              <a:ln/>
              <a:solidFill>
                <a:prstClr val="white"/>
              </a:solidFill>
              <a:latin typeface="Calibri "/>
              <a:ea typeface="微軟正黑體" panose="020B0604030504040204" pitchFamily="34" charset="-120"/>
              <a:cs typeface="SimSun" charset="0"/>
            </a:endParaRPr>
          </a:p>
          <a:p>
            <a:pPr marL="342490" indent="-342490" defTabSz="121779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defRPr/>
            </a:pPr>
            <a:endParaRPr kumimoji="1" lang="zh-TW" altLang="en-US" sz="3200" b="1" dirty="0">
              <a:ln/>
              <a:solidFill>
                <a:prstClr val="white"/>
              </a:solidFill>
              <a:latin typeface="Calibri "/>
              <a:ea typeface="微軟正黑體" panose="020B0604030504040204" pitchFamily="34" charset="-120"/>
              <a:cs typeface="SimSun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241869" y="520701"/>
            <a:ext cx="7950201" cy="194822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1338" tIns="45718" rIns="91338" bIns="45718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defTabSz="121779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5500" b="1" i="1" dirty="0">
                <a:ln/>
                <a:solidFill>
                  <a:prstClr val="white"/>
                </a:solidFill>
                <a:latin typeface="Calibri "/>
                <a:ea typeface="微軟正黑體" panose="020B0604030504040204" pitchFamily="34" charset="-120"/>
                <a:cs typeface="新細明體" charset="0"/>
              </a:rPr>
              <a:t>  </a:t>
            </a:r>
            <a:r>
              <a:rPr lang="en-US" altLang="zh-TW" sz="5500" b="1" dirty="0">
                <a:ln/>
                <a:solidFill>
                  <a:prstClr val="white"/>
                </a:solidFill>
                <a:latin typeface="Calibri "/>
                <a:ea typeface="微軟正黑體" panose="020B0604030504040204" pitchFamily="34" charset="-120"/>
              </a:rPr>
              <a:t>Katherine Yin </a:t>
            </a:r>
          </a:p>
          <a:p>
            <a:pPr algn="ctr" defTabSz="121779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1200" b="1" dirty="0">
              <a:ln/>
              <a:solidFill>
                <a:prstClr val="white"/>
              </a:solidFill>
              <a:latin typeface="Calibri "/>
              <a:ea typeface="微軟正黑體" panose="020B0604030504040204" pitchFamily="34" charset="-120"/>
            </a:endParaRPr>
          </a:p>
          <a:p>
            <a:pPr algn="ctr" defTabSz="121779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3600" b="1" dirty="0">
                <a:ln/>
                <a:solidFill>
                  <a:prstClr val="white"/>
                </a:solidFill>
                <a:latin typeface="Calibri "/>
                <a:ea typeface="微軟正黑體" panose="020B0604030504040204" pitchFamily="34" charset="-120"/>
              </a:rPr>
              <a:t>Field Vice President</a:t>
            </a:r>
          </a:p>
          <a:p>
            <a:pPr algn="ctr" defTabSz="121779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200" b="1" dirty="0">
                <a:ln/>
                <a:solidFill>
                  <a:prstClr val="white"/>
                </a:solidFill>
                <a:latin typeface="Calibri "/>
                <a:ea typeface="微軟正黑體" panose="020B0604030504040204" pitchFamily="34" charset="-120"/>
              </a:rPr>
              <a:t>＄</a:t>
            </a:r>
            <a:r>
              <a:rPr lang="en-US" altLang="zh-TW" sz="3200" b="1" dirty="0">
                <a:ln/>
                <a:solidFill>
                  <a:prstClr val="white"/>
                </a:solidFill>
                <a:latin typeface="Calibri "/>
                <a:ea typeface="微軟正黑體" panose="020B0604030504040204" pitchFamily="34" charset="-120"/>
              </a:rPr>
              <a:t>36,000-$45,000 USD/4 </a:t>
            </a:r>
            <a:r>
              <a:rPr lang="en-US" altLang="zh-TW" sz="3200" b="1" dirty="0" err="1">
                <a:ln/>
                <a:solidFill>
                  <a:prstClr val="white"/>
                </a:solidFill>
                <a:latin typeface="Calibri "/>
                <a:ea typeface="微軟正黑體" panose="020B0604030504040204" pitchFamily="34" charset="-120"/>
              </a:rPr>
              <a:t>wks</a:t>
            </a:r>
            <a:endParaRPr lang="en-US" altLang="zh-TW" sz="3200" b="1" dirty="0">
              <a:ln/>
              <a:solidFill>
                <a:prstClr val="white"/>
              </a:solidFill>
              <a:latin typeface="Calibri "/>
              <a:ea typeface="微軟正黑體" panose="020B0604030504040204" pitchFamily="34" charset="-120"/>
            </a:endParaRPr>
          </a:p>
        </p:txBody>
      </p:sp>
      <p:pic>
        <p:nvPicPr>
          <p:cNvPr id="28677" name="圖片 7" descr="IMG_47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41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1488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2" y="2181106"/>
            <a:ext cx="12191999" cy="2406751"/>
          </a:xfrm>
          <a:prstGeom prst="rect">
            <a:avLst/>
          </a:prstGeom>
          <a:noFill/>
        </p:spPr>
        <p:txBody>
          <a:bodyPr lIns="91338" tIns="45718" rIns="91338" bIns="45718" anchor="ctr"/>
          <a:lstStyle/>
          <a:p>
            <a:pPr algn="ctr" defTabSz="1217790">
              <a:defRPr/>
            </a:pPr>
            <a:r>
              <a:rPr lang="en-US" altLang="zh-CN" sz="8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ea typeface="微軟正黑體" panose="020B0604030504040204" pitchFamily="34" charset="-120"/>
                <a:cs typeface="Arial" charset="0"/>
              </a:rPr>
              <a:t>DUPLICATION</a:t>
            </a:r>
          </a:p>
          <a:p>
            <a:pPr algn="ctr" defTabSz="1217790">
              <a:defRPr/>
            </a:pPr>
            <a:r>
              <a:rPr lang="en-US" altLang="zh-CN" sz="6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ea typeface="微軟正黑體" panose="020B0604030504040204" pitchFamily="34" charset="-120"/>
                <a:cs typeface="Arial" charset="0"/>
              </a:rPr>
              <a:t>&amp;</a:t>
            </a:r>
            <a:endParaRPr lang="en-US" altLang="zh-TW" sz="6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ea typeface="微軟正黑體" panose="020B0604030504040204" pitchFamily="34" charset="-120"/>
              <a:cs typeface="Arial" charset="0"/>
            </a:endParaRPr>
          </a:p>
          <a:p>
            <a:pPr algn="ctr" defTabSz="1217790">
              <a:defRPr/>
            </a:pPr>
            <a:r>
              <a:rPr lang="en-US" altLang="zh-CN" sz="8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ea typeface="微軟正黑體" panose="020B0604030504040204" pitchFamily="34" charset="-120"/>
                <a:cs typeface="Arial" charset="0"/>
              </a:rPr>
              <a:t>LEADERSHIP</a:t>
            </a:r>
            <a:endParaRPr lang="en-US" sz="8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ea typeface="微軟正黑體" panose="020B0604030504040204" pitchFamily="34" charset="-12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903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kumimoji="0" lang="en-US" altLang="zh-TW" b="1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Duplication</a:t>
            </a:r>
            <a:endParaRPr kumimoji="0" lang="zh-TW" altLang="en-US" sz="6700" b="1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30723" name="內容版面配置區 2"/>
          <p:cNvSpPr>
            <a:spLocks noGrp="1"/>
          </p:cNvSpPr>
          <p:nvPr>
            <p:ph idx="1"/>
          </p:nvPr>
        </p:nvSpPr>
        <p:spPr>
          <a:xfrm>
            <a:off x="838200" y="2385484"/>
            <a:ext cx="10515600" cy="3790949"/>
          </a:xfrm>
        </p:spPr>
        <p:txBody>
          <a:bodyPr/>
          <a:lstStyle/>
          <a:p>
            <a:pPr marL="1513671" indent="-454499" eaLnBrk="1" hangingPunct="1"/>
            <a:r>
              <a:rPr kumimoji="0" lang="en-US" altLang="zh-TW" sz="3200" b="1">
                <a:solidFill>
                  <a:schemeClr val="bg1"/>
                </a:solidFill>
                <a:ea typeface="微軟正黑體" pitchFamily="34" charset="-120"/>
              </a:rPr>
              <a:t>Duplication </a:t>
            </a:r>
            <a:r>
              <a:rPr kumimoji="0" lang="en-US" altLang="zh-CN" sz="3200">
                <a:solidFill>
                  <a:schemeClr val="bg1"/>
                </a:solidFill>
                <a:ea typeface="微軟正黑體" pitchFamily="34" charset="-120"/>
              </a:rPr>
              <a:t>- </a:t>
            </a:r>
            <a:r>
              <a:rPr kumimoji="0" lang="en-US" altLang="zh-TW" sz="4800" b="1">
                <a:solidFill>
                  <a:schemeClr val="bg1"/>
                </a:solidFill>
                <a:ea typeface="微軟正黑體" pitchFamily="34" charset="-120"/>
              </a:rPr>
              <a:t>WHY</a:t>
            </a:r>
            <a:r>
              <a:rPr kumimoji="0" lang="zh-TW" altLang="en-US" sz="4800" b="1">
                <a:solidFill>
                  <a:schemeClr val="bg1"/>
                </a:solidFill>
                <a:ea typeface="微軟正黑體" pitchFamily="34" charset="-120"/>
              </a:rPr>
              <a:t>？</a:t>
            </a:r>
            <a:endParaRPr kumimoji="0" lang="en-US" altLang="zh-TW" sz="4800" b="1">
              <a:solidFill>
                <a:schemeClr val="bg1"/>
              </a:solidFill>
              <a:ea typeface="微軟正黑體" pitchFamily="34" charset="-120"/>
            </a:endParaRPr>
          </a:p>
          <a:p>
            <a:pPr marL="1513671" indent="-454499" eaLnBrk="1" hangingPunct="1"/>
            <a:endParaRPr kumimoji="0" lang="en-US" altLang="zh-TW" sz="1200" b="1">
              <a:solidFill>
                <a:schemeClr val="bg1"/>
              </a:solidFill>
              <a:ea typeface="微軟正黑體" pitchFamily="34" charset="-120"/>
            </a:endParaRPr>
          </a:p>
          <a:p>
            <a:pPr marL="1513671" indent="-454499" eaLnBrk="1" hangingPunct="1"/>
            <a:r>
              <a:rPr kumimoji="0" lang="en-US" altLang="zh-TW" sz="3200" b="1">
                <a:solidFill>
                  <a:schemeClr val="bg1"/>
                </a:solidFill>
                <a:ea typeface="微軟正黑體" pitchFamily="34" charset="-120"/>
              </a:rPr>
              <a:t>Duplication </a:t>
            </a:r>
            <a:r>
              <a:rPr kumimoji="0" lang="en-US" altLang="zh-CN" sz="3200">
                <a:solidFill>
                  <a:schemeClr val="bg1"/>
                </a:solidFill>
                <a:ea typeface="微軟正黑體" pitchFamily="34" charset="-120"/>
              </a:rPr>
              <a:t>- </a:t>
            </a:r>
            <a:r>
              <a:rPr kumimoji="0" lang="en-US" altLang="zh-TW" sz="4800" b="1">
                <a:solidFill>
                  <a:schemeClr val="bg1"/>
                </a:solidFill>
                <a:ea typeface="微軟正黑體" pitchFamily="34" charset="-120"/>
              </a:rPr>
              <a:t>WHAT</a:t>
            </a:r>
            <a:r>
              <a:rPr kumimoji="0" lang="zh-TW" altLang="en-US" sz="4800" b="1">
                <a:solidFill>
                  <a:schemeClr val="bg1"/>
                </a:solidFill>
                <a:ea typeface="微軟正黑體" pitchFamily="34" charset="-120"/>
              </a:rPr>
              <a:t>？</a:t>
            </a:r>
            <a:endParaRPr kumimoji="0" lang="en-US" altLang="zh-TW" sz="4800" b="1">
              <a:solidFill>
                <a:schemeClr val="bg1"/>
              </a:solidFill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995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517301" indent="-456591" eaLnBrk="1" fontAlgn="auto" hangingPunct="1">
              <a:spcAft>
                <a:spcPts val="0"/>
              </a:spcAft>
              <a:defRPr/>
            </a:pPr>
            <a:r>
              <a:rPr kumimoji="0" lang="en-US" altLang="zh-TW" sz="3200" dirty="0">
                <a:solidFill>
                  <a:schemeClr val="bg1"/>
                </a:solidFill>
                <a:ea typeface="微軟正黑體" panose="020B0604030504040204" pitchFamily="34" charset="-120"/>
                <a:cs typeface="+mn-cs"/>
              </a:rPr>
              <a:t>Business opportunity</a:t>
            </a:r>
          </a:p>
          <a:p>
            <a:pPr marL="1517301" indent="-456591" eaLnBrk="1" fontAlgn="auto" hangingPunct="1">
              <a:spcAft>
                <a:spcPts val="0"/>
              </a:spcAft>
              <a:defRPr/>
            </a:pPr>
            <a:r>
              <a:rPr kumimoji="0" lang="en-US" altLang="zh-TW" sz="3200" dirty="0">
                <a:solidFill>
                  <a:schemeClr val="bg1"/>
                </a:solidFill>
                <a:ea typeface="微軟正黑體" panose="020B0604030504040204" pitchFamily="34" charset="-120"/>
                <a:cs typeface="+mn-cs"/>
              </a:rPr>
              <a:t>Invitation</a:t>
            </a:r>
          </a:p>
          <a:p>
            <a:pPr marL="1517301" indent="-456591" eaLnBrk="1" fontAlgn="auto" hangingPunct="1">
              <a:spcAft>
                <a:spcPts val="0"/>
              </a:spcAft>
              <a:defRPr/>
            </a:pPr>
            <a:r>
              <a:rPr kumimoji="0" lang="en-US" altLang="zh-TW" sz="3200" dirty="0">
                <a:solidFill>
                  <a:schemeClr val="bg1"/>
                </a:solidFill>
                <a:ea typeface="微軟正黑體" panose="020B0604030504040204" pitchFamily="34" charset="-120"/>
                <a:cs typeface="+mn-cs"/>
              </a:rPr>
              <a:t>MPCP</a:t>
            </a:r>
          </a:p>
          <a:p>
            <a:pPr marL="1517301" indent="-456591" eaLnBrk="1" fontAlgn="auto" hangingPunct="1">
              <a:spcAft>
                <a:spcPts val="0"/>
              </a:spcAft>
              <a:defRPr/>
            </a:pPr>
            <a:r>
              <a:rPr kumimoji="0" lang="en-US" altLang="zh-TW" sz="3200" dirty="0">
                <a:solidFill>
                  <a:schemeClr val="bg1"/>
                </a:solidFill>
                <a:ea typeface="微軟正黑體" panose="020B0604030504040204" pitchFamily="34" charset="-120"/>
                <a:cs typeface="+mn-cs"/>
              </a:rPr>
              <a:t>Follow up (Questions)</a:t>
            </a:r>
          </a:p>
          <a:p>
            <a:pPr marL="1517301" indent="-456591" eaLnBrk="1" fontAlgn="auto" hangingPunct="1">
              <a:spcAft>
                <a:spcPts val="0"/>
              </a:spcAft>
              <a:defRPr/>
            </a:pPr>
            <a:r>
              <a:rPr kumimoji="0" lang="en-US" altLang="zh-TW" sz="3200" dirty="0">
                <a:solidFill>
                  <a:schemeClr val="bg1"/>
                </a:solidFill>
                <a:ea typeface="微軟正黑體" panose="020B0604030504040204" pitchFamily="34" charset="-120"/>
                <a:cs typeface="+mn-cs"/>
              </a:rPr>
              <a:t>Pace of development </a:t>
            </a:r>
          </a:p>
          <a:p>
            <a:pPr marL="1517301" indent="-456591" eaLnBrk="1" fontAlgn="auto" hangingPunct="1">
              <a:spcAft>
                <a:spcPts val="0"/>
              </a:spcAft>
              <a:defRPr/>
            </a:pPr>
            <a:r>
              <a:rPr kumimoji="0" lang="en-US" altLang="zh-TW" sz="3200" dirty="0">
                <a:solidFill>
                  <a:schemeClr val="bg1"/>
                </a:solidFill>
                <a:ea typeface="微軟正黑體" panose="020B0604030504040204" pitchFamily="34" charset="-120"/>
                <a:cs typeface="+mn-cs"/>
              </a:rPr>
              <a:t>Learning attitude</a:t>
            </a:r>
          </a:p>
          <a:p>
            <a:pPr marL="1517301" indent="-456591" eaLnBrk="1" fontAlgn="auto" hangingPunct="1">
              <a:spcAft>
                <a:spcPts val="0"/>
              </a:spcAft>
              <a:defRPr/>
            </a:pPr>
            <a:r>
              <a:rPr kumimoji="0" lang="en-US" altLang="zh-TW" sz="3200" dirty="0">
                <a:solidFill>
                  <a:schemeClr val="bg1"/>
                </a:solidFill>
                <a:ea typeface="微軟正黑體" panose="020B0604030504040204" pitchFamily="34" charset="-120"/>
                <a:cs typeface="+mn-cs"/>
              </a:rPr>
              <a:t>Emotional control</a:t>
            </a:r>
          </a:p>
          <a:p>
            <a:pPr marL="228328" indent="-228328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kumimoji="0" lang="en-US" altLang="zh-TW" dirty="0">
              <a:ea typeface="+mn-ea"/>
              <a:cs typeface="+mn-cs"/>
            </a:endParaRP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0" y="590553"/>
            <a:ext cx="12192000" cy="102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lIns="91338" tIns="45718" rIns="91338" bIns="45718">
            <a:spAutoFit/>
          </a:bodyPr>
          <a:lstStyle/>
          <a:p>
            <a:pPr algn="ctr" defTabSz="121779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44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What to </a:t>
            </a:r>
            <a:r>
              <a:rPr lang="en-US" altLang="zh-TW" sz="67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duplicate? </a:t>
            </a:r>
            <a:endParaRPr lang="zh-TW" altLang="en-US" sz="4400" b="1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0380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9245600" y="6271749"/>
            <a:ext cx="1473200" cy="46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8" tIns="45718" rIns="91338" bIns="4571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defTabSz="1217790" eaLnBrk="1" fontAlgn="base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en-US" altLang="zh-TW" sz="24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  <a:t>Problem</a:t>
            </a:r>
            <a:endParaRPr kumimoji="0" lang="zh-TW" altLang="en-US" sz="2400" b="1">
              <a:solidFill>
                <a:srgbClr val="FFFFFF"/>
              </a:solidFill>
              <a:latin typeface="Calibri"/>
              <a:ea typeface="微軟正黑體" pitchFamily="34" charset="-120"/>
            </a:endParaRPr>
          </a:p>
        </p:txBody>
      </p:sp>
      <p:sp>
        <p:nvSpPr>
          <p:cNvPr id="1060868" name="Line 4"/>
          <p:cNvSpPr>
            <a:spLocks noChangeShapeType="1"/>
          </p:cNvSpPr>
          <p:nvPr/>
        </p:nvSpPr>
        <p:spPr bwMode="auto">
          <a:xfrm flipV="1">
            <a:off x="1625600" y="1519767"/>
            <a:ext cx="0" cy="4648200"/>
          </a:xfrm>
          <a:prstGeom prst="line">
            <a:avLst/>
          </a:prstGeom>
          <a:noFill/>
          <a:ln w="76200">
            <a:solidFill>
              <a:schemeClr val="bg2">
                <a:lumMod val="75000"/>
              </a:schemeClr>
            </a:solidFill>
            <a:round/>
            <a:headEnd/>
            <a:tailEnd type="triangle" w="med" len="med"/>
          </a:ln>
          <a:extLst/>
        </p:spPr>
        <p:txBody>
          <a:bodyPr lIns="91338" tIns="45718" rIns="91338" bIns="45718"/>
          <a:lstStyle/>
          <a:p>
            <a:pPr algn="ctr" defTabSz="1217790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3200" b="1">
              <a:solidFill>
                <a:srgbClr val="FFFFFF"/>
              </a:solidFill>
              <a:ea typeface="SimSun" charset="0"/>
              <a:cs typeface="SimSun" charset="0"/>
            </a:endParaRPr>
          </a:p>
        </p:txBody>
      </p:sp>
      <p:sp>
        <p:nvSpPr>
          <p:cNvPr id="1060869" name="Line 5"/>
          <p:cNvSpPr>
            <a:spLocks noChangeShapeType="1"/>
          </p:cNvSpPr>
          <p:nvPr/>
        </p:nvSpPr>
        <p:spPr bwMode="auto">
          <a:xfrm>
            <a:off x="1625600" y="6167967"/>
            <a:ext cx="8839200" cy="0"/>
          </a:xfrm>
          <a:prstGeom prst="line">
            <a:avLst/>
          </a:prstGeom>
          <a:noFill/>
          <a:ln w="76200">
            <a:solidFill>
              <a:schemeClr val="bg2">
                <a:lumMod val="75000"/>
              </a:schemeClr>
            </a:solidFill>
            <a:round/>
            <a:headEnd/>
            <a:tailEnd type="triangle" w="med" len="med"/>
          </a:ln>
          <a:extLst/>
        </p:spPr>
        <p:txBody>
          <a:bodyPr lIns="91338" tIns="45718" rIns="91338" bIns="45718"/>
          <a:lstStyle/>
          <a:p>
            <a:pPr algn="ctr" defTabSz="1217790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3200" b="1">
              <a:solidFill>
                <a:srgbClr val="FFFFFF"/>
              </a:solidFill>
              <a:ea typeface="SimSun" charset="0"/>
              <a:cs typeface="SimSun" charset="0"/>
            </a:endParaRPr>
          </a:p>
        </p:txBody>
      </p:sp>
      <p:sp>
        <p:nvSpPr>
          <p:cNvPr id="4434950" name="Line 6"/>
          <p:cNvSpPr>
            <a:spLocks noChangeShapeType="1"/>
          </p:cNvSpPr>
          <p:nvPr/>
        </p:nvSpPr>
        <p:spPr bwMode="auto">
          <a:xfrm flipV="1">
            <a:off x="1625600" y="2205567"/>
            <a:ext cx="1016000" cy="396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38" tIns="45718" rIns="91338" bIns="45718"/>
          <a:lstStyle/>
          <a:p>
            <a:pPr defTabSz="121779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4434951" name="Line 7"/>
          <p:cNvSpPr>
            <a:spLocks noChangeShapeType="1"/>
          </p:cNvSpPr>
          <p:nvPr/>
        </p:nvSpPr>
        <p:spPr bwMode="auto">
          <a:xfrm>
            <a:off x="2641600" y="2205567"/>
            <a:ext cx="406400" cy="167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38" tIns="45718" rIns="91338" bIns="45718"/>
          <a:lstStyle/>
          <a:p>
            <a:pPr defTabSz="121779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4434952" name="Line 8"/>
          <p:cNvSpPr>
            <a:spLocks noChangeShapeType="1"/>
          </p:cNvSpPr>
          <p:nvPr/>
        </p:nvSpPr>
        <p:spPr bwMode="auto">
          <a:xfrm flipV="1">
            <a:off x="3048000" y="2662767"/>
            <a:ext cx="609600" cy="1219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38" tIns="45718" rIns="91338" bIns="45718"/>
          <a:lstStyle/>
          <a:p>
            <a:pPr defTabSz="121779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4434953" name="Line 9"/>
          <p:cNvSpPr>
            <a:spLocks noChangeShapeType="1"/>
          </p:cNvSpPr>
          <p:nvPr/>
        </p:nvSpPr>
        <p:spPr bwMode="auto">
          <a:xfrm>
            <a:off x="3657600" y="2662767"/>
            <a:ext cx="711200" cy="1828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38" tIns="45718" rIns="91338" bIns="45718"/>
          <a:lstStyle/>
          <a:p>
            <a:pPr defTabSz="121779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4434954" name="Line 10"/>
          <p:cNvSpPr>
            <a:spLocks noChangeShapeType="1"/>
          </p:cNvSpPr>
          <p:nvPr/>
        </p:nvSpPr>
        <p:spPr bwMode="auto">
          <a:xfrm flipV="1">
            <a:off x="4368800" y="3196167"/>
            <a:ext cx="711200" cy="1295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38" tIns="45718" rIns="91338" bIns="45718"/>
          <a:lstStyle/>
          <a:p>
            <a:pPr defTabSz="121779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4434955" name="Line 11"/>
          <p:cNvSpPr>
            <a:spLocks noChangeShapeType="1"/>
          </p:cNvSpPr>
          <p:nvPr/>
        </p:nvSpPr>
        <p:spPr bwMode="auto">
          <a:xfrm>
            <a:off x="5080000" y="3196167"/>
            <a:ext cx="914400" cy="1828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38" tIns="45718" rIns="91338" bIns="45718"/>
          <a:lstStyle/>
          <a:p>
            <a:pPr defTabSz="121779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4434956" name="Line 12"/>
          <p:cNvSpPr>
            <a:spLocks noChangeShapeType="1"/>
          </p:cNvSpPr>
          <p:nvPr/>
        </p:nvSpPr>
        <p:spPr bwMode="auto">
          <a:xfrm flipV="1">
            <a:off x="5994400" y="3577167"/>
            <a:ext cx="1219200" cy="1447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38" tIns="45718" rIns="91338" bIns="45718"/>
          <a:lstStyle/>
          <a:p>
            <a:pPr defTabSz="121779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4434957" name="Line 13"/>
          <p:cNvSpPr>
            <a:spLocks noChangeShapeType="1"/>
          </p:cNvSpPr>
          <p:nvPr/>
        </p:nvSpPr>
        <p:spPr bwMode="auto">
          <a:xfrm>
            <a:off x="7213600" y="3577167"/>
            <a:ext cx="1930400" cy="2514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38" tIns="45718" rIns="91338" bIns="45718"/>
          <a:lstStyle/>
          <a:p>
            <a:pPr defTabSz="121779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4434958" name="Text Box 14"/>
          <p:cNvSpPr txBox="1">
            <a:spLocks noChangeArrowheads="1"/>
          </p:cNvSpPr>
          <p:nvPr/>
        </p:nvSpPr>
        <p:spPr bwMode="auto">
          <a:xfrm>
            <a:off x="2042649" y="1826743"/>
            <a:ext cx="1198033" cy="32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8" tIns="45718" rIns="91338" bIns="4571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defTabSz="1217790" eaLnBrk="1" fontAlgn="base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en-US" altLang="zh-TW" sz="15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  <a:t>Sign-up</a:t>
            </a:r>
            <a:endParaRPr kumimoji="0" lang="zh-TW" altLang="en-US" sz="1500" b="1">
              <a:solidFill>
                <a:srgbClr val="FFFFFF"/>
              </a:solidFill>
              <a:latin typeface="Calibri"/>
              <a:ea typeface="微軟正黑體" pitchFamily="34" charset="-120"/>
            </a:endParaRPr>
          </a:p>
        </p:txBody>
      </p:sp>
      <p:sp>
        <p:nvSpPr>
          <p:cNvPr id="4434959" name="Text Box 15"/>
          <p:cNvSpPr txBox="1">
            <a:spLocks noChangeArrowheads="1"/>
          </p:cNvSpPr>
          <p:nvPr/>
        </p:nvSpPr>
        <p:spPr bwMode="auto">
          <a:xfrm>
            <a:off x="2184400" y="3958231"/>
            <a:ext cx="1473200" cy="55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8" tIns="45718" rIns="91338" bIns="4571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defTabSz="1217790" eaLnBrk="1" fontAlgn="base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en-US" altLang="zh-TW" sz="15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  <a:t>1</a:t>
            </a:r>
            <a:r>
              <a:rPr kumimoji="0" lang="en-US" altLang="zh-TW" sz="1500" b="1" baseline="30000">
                <a:solidFill>
                  <a:srgbClr val="FFFFFF"/>
                </a:solidFill>
                <a:latin typeface="Calibri"/>
                <a:ea typeface="微軟正黑體" pitchFamily="34" charset="-120"/>
              </a:rPr>
              <a:t>st</a:t>
            </a:r>
            <a:r>
              <a:rPr kumimoji="0" lang="en-US" altLang="zh-TW" sz="15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  <a:t> Invitation being rejected</a:t>
            </a:r>
            <a:endParaRPr kumimoji="0" lang="zh-TW" altLang="en-US" sz="1500" b="1">
              <a:solidFill>
                <a:srgbClr val="FFFFFF"/>
              </a:solidFill>
              <a:latin typeface="Calibri"/>
              <a:ea typeface="微軟正黑體" pitchFamily="34" charset="-120"/>
            </a:endParaRPr>
          </a:p>
        </p:txBody>
      </p:sp>
      <p:sp>
        <p:nvSpPr>
          <p:cNvPr id="4434960" name="Text Box 16"/>
          <p:cNvSpPr txBox="1">
            <a:spLocks noChangeArrowheads="1"/>
          </p:cNvSpPr>
          <p:nvPr/>
        </p:nvSpPr>
        <p:spPr bwMode="auto">
          <a:xfrm>
            <a:off x="2880784" y="2137898"/>
            <a:ext cx="1676400" cy="55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8" tIns="45718" rIns="91338" bIns="4571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defTabSz="1217790" eaLnBrk="1" fontAlgn="base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en-US" altLang="zh-TW" sz="15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  <a:t>Chat with </a:t>
            </a:r>
            <a:br>
              <a:rPr kumimoji="0" lang="en-US" altLang="zh-TW" sz="15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</a:br>
            <a:r>
              <a:rPr kumimoji="0" lang="en-US" altLang="zh-TW" sz="15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  <a:t>senior partners</a:t>
            </a:r>
            <a:endParaRPr kumimoji="0" lang="zh-TW" altLang="en-US" sz="1500" b="1">
              <a:solidFill>
                <a:srgbClr val="FFFFFF"/>
              </a:solidFill>
              <a:latin typeface="Calibri"/>
              <a:ea typeface="微軟正黑體" pitchFamily="34" charset="-120"/>
            </a:endParaRPr>
          </a:p>
        </p:txBody>
      </p:sp>
      <p:sp>
        <p:nvSpPr>
          <p:cNvPr id="4434961" name="Text Box 17"/>
          <p:cNvSpPr txBox="1">
            <a:spLocks noChangeArrowheads="1"/>
          </p:cNvSpPr>
          <p:nvPr/>
        </p:nvSpPr>
        <p:spPr bwMode="auto">
          <a:xfrm>
            <a:off x="3937065" y="4603815"/>
            <a:ext cx="920751" cy="55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8" tIns="45718" rIns="91338" bIns="4571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defTabSz="1217790" eaLnBrk="1" fontAlgn="base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en-US" altLang="zh-TW" sz="15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  <a:t>Delivery issue</a:t>
            </a:r>
          </a:p>
        </p:txBody>
      </p:sp>
      <p:sp>
        <p:nvSpPr>
          <p:cNvPr id="4434962" name="Text Box 18"/>
          <p:cNvSpPr txBox="1">
            <a:spLocks noChangeArrowheads="1"/>
          </p:cNvSpPr>
          <p:nvPr/>
        </p:nvSpPr>
        <p:spPr bwMode="auto">
          <a:xfrm>
            <a:off x="4622800" y="2662769"/>
            <a:ext cx="914400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8" tIns="45718" rIns="91338" bIns="4571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defTabSz="1217790" eaLnBrk="1" fontAlgn="base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en-US" altLang="zh-TW" sz="20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  <a:t>B5</a:t>
            </a:r>
          </a:p>
        </p:txBody>
      </p:sp>
      <p:sp>
        <p:nvSpPr>
          <p:cNvPr id="4434963" name="Text Box 19"/>
          <p:cNvSpPr txBox="1">
            <a:spLocks noChangeArrowheads="1"/>
          </p:cNvSpPr>
          <p:nvPr/>
        </p:nvSpPr>
        <p:spPr bwMode="auto">
          <a:xfrm>
            <a:off x="5080000" y="5192249"/>
            <a:ext cx="1879600" cy="55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8" tIns="45718" rIns="91338" bIns="4571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defTabSz="1217790" eaLnBrk="1" fontAlgn="base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en-US" altLang="zh-TW" sz="15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  <a:t>Only 179 softgels</a:t>
            </a:r>
            <a:br>
              <a:rPr kumimoji="0" lang="en-US" altLang="zh-TW" sz="15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</a:br>
            <a:r>
              <a:rPr kumimoji="0" lang="en-US" altLang="zh-TW" sz="15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  <a:t> in Omega III</a:t>
            </a:r>
          </a:p>
        </p:txBody>
      </p:sp>
      <p:sp>
        <p:nvSpPr>
          <p:cNvPr id="4434964" name="Text Box 20"/>
          <p:cNvSpPr txBox="1">
            <a:spLocks noChangeArrowheads="1"/>
          </p:cNvSpPr>
          <p:nvPr/>
        </p:nvSpPr>
        <p:spPr bwMode="auto">
          <a:xfrm>
            <a:off x="6460069" y="2933765"/>
            <a:ext cx="1507067" cy="55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8" tIns="45718" rIns="91338" bIns="4571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defTabSz="1217790" eaLnBrk="1" fontAlgn="base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en-US" altLang="zh-TW" sz="15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  <a:t>Return accepted by corporate</a:t>
            </a:r>
            <a:endParaRPr kumimoji="0" lang="zh-TW" altLang="en-US" sz="1500" b="1">
              <a:solidFill>
                <a:srgbClr val="FFFFFF"/>
              </a:solidFill>
              <a:latin typeface="Calibri"/>
              <a:ea typeface="微軟正黑體" pitchFamily="34" charset="-120"/>
            </a:endParaRPr>
          </a:p>
        </p:txBody>
      </p:sp>
      <p:sp>
        <p:nvSpPr>
          <p:cNvPr id="4434965" name="Text Box 21"/>
          <p:cNvSpPr txBox="1">
            <a:spLocks noChangeArrowheads="1"/>
          </p:cNvSpPr>
          <p:nvPr/>
        </p:nvSpPr>
        <p:spPr bwMode="auto">
          <a:xfrm>
            <a:off x="9042400" y="5329831"/>
            <a:ext cx="1676400" cy="55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8" tIns="45718" rIns="91338" bIns="4571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defTabSz="1217790" eaLnBrk="1" fontAlgn="base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en-US" altLang="zh-TW" sz="15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  <a:t>2</a:t>
            </a:r>
            <a:r>
              <a:rPr kumimoji="0" lang="en-US" altLang="zh-TW" sz="1500" b="1" baseline="30000">
                <a:solidFill>
                  <a:srgbClr val="FFFFFF"/>
                </a:solidFill>
                <a:latin typeface="Calibri"/>
                <a:ea typeface="微軟正黑體" pitchFamily="34" charset="-120"/>
              </a:rPr>
              <a:t>nd</a:t>
            </a:r>
            <a:r>
              <a:rPr kumimoji="0" lang="en-US" altLang="zh-TW" sz="15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  <a:t> Invitation being rejected</a:t>
            </a:r>
            <a:endParaRPr kumimoji="0" lang="zh-TW" altLang="en-US" sz="1500" b="1">
              <a:solidFill>
                <a:srgbClr val="FFFFFF"/>
              </a:solidFill>
              <a:latin typeface="Calibri"/>
              <a:ea typeface="微軟正黑體" pitchFamily="34" charset="-120"/>
            </a:endParaRP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0" y="529168"/>
            <a:ext cx="12192000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lIns="91338" tIns="45718" rIns="91338" bIns="45718">
            <a:spAutoFit/>
          </a:bodyPr>
          <a:lstStyle/>
          <a:p>
            <a:pPr algn="ctr" defTabSz="121779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44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Emotion </a:t>
            </a:r>
            <a:endParaRPr lang="zh-TW" altLang="en-US" sz="4400" b="1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20503" name="文字方塊 1"/>
          <p:cNvSpPr txBox="1">
            <a:spLocks noChangeArrowheads="1"/>
          </p:cNvSpPr>
          <p:nvPr/>
        </p:nvSpPr>
        <p:spPr bwMode="auto">
          <a:xfrm>
            <a:off x="827558" y="747216"/>
            <a:ext cx="793858" cy="252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91338" tIns="45718" rIns="91338" bIns="4571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defTabSz="121779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zh-TW" sz="44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  <a:t>Emotion</a:t>
            </a:r>
            <a:endParaRPr kumimoji="0" lang="zh-TW" altLang="en-US" sz="4400" b="1">
              <a:solidFill>
                <a:srgbClr val="FFFFFF"/>
              </a:solidFill>
              <a:latin typeface="Calibri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456399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34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434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434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34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434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434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434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434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434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434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434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434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434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434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4434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4434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4958" grpId="0"/>
      <p:bldP spid="4434959" grpId="0"/>
      <p:bldP spid="4434960" grpId="0"/>
      <p:bldP spid="4434961" grpId="0"/>
      <p:bldP spid="4434962" grpId="0"/>
      <p:bldP spid="4434963" grpId="0"/>
      <p:bldP spid="4434964" grpId="0"/>
      <p:bldP spid="44349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914" name="Line 3"/>
          <p:cNvSpPr>
            <a:spLocks noChangeShapeType="1"/>
          </p:cNvSpPr>
          <p:nvPr/>
        </p:nvSpPr>
        <p:spPr bwMode="auto">
          <a:xfrm flipV="1">
            <a:off x="1231900" y="1610784"/>
            <a:ext cx="0" cy="4648200"/>
          </a:xfrm>
          <a:prstGeom prst="line">
            <a:avLst/>
          </a:prstGeom>
          <a:noFill/>
          <a:ln w="76200">
            <a:solidFill>
              <a:schemeClr val="bg2">
                <a:lumMod val="75000"/>
              </a:schemeClr>
            </a:solidFill>
            <a:round/>
            <a:headEnd/>
            <a:tailEnd type="triangle" w="med" len="med"/>
          </a:ln>
          <a:extLst/>
        </p:spPr>
        <p:txBody>
          <a:bodyPr lIns="91338" tIns="45718" rIns="91338" bIns="45718"/>
          <a:lstStyle/>
          <a:p>
            <a:pPr algn="ctr" defTabSz="1217790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2800" b="1">
              <a:solidFill>
                <a:srgbClr val="FFFFFF"/>
              </a:solidFill>
              <a:ea typeface="SimSun" charset="0"/>
              <a:cs typeface="SimSun" charset="0"/>
            </a:endParaRPr>
          </a:p>
        </p:txBody>
      </p:sp>
      <p:sp>
        <p:nvSpPr>
          <p:cNvPr id="1062915" name="Line 4"/>
          <p:cNvSpPr>
            <a:spLocks noChangeShapeType="1"/>
          </p:cNvSpPr>
          <p:nvPr/>
        </p:nvSpPr>
        <p:spPr bwMode="auto">
          <a:xfrm>
            <a:off x="1231900" y="6258984"/>
            <a:ext cx="8839200" cy="0"/>
          </a:xfrm>
          <a:prstGeom prst="line">
            <a:avLst/>
          </a:prstGeom>
          <a:noFill/>
          <a:ln w="76200">
            <a:solidFill>
              <a:schemeClr val="bg2">
                <a:lumMod val="75000"/>
              </a:schemeClr>
            </a:solidFill>
            <a:round/>
            <a:headEnd/>
            <a:tailEnd type="triangle" w="med" len="med"/>
          </a:ln>
          <a:extLst/>
        </p:spPr>
        <p:txBody>
          <a:bodyPr lIns="91338" tIns="45718" rIns="91338" bIns="45718"/>
          <a:lstStyle/>
          <a:p>
            <a:pPr algn="ctr" defTabSz="1217790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2800" b="1">
              <a:solidFill>
                <a:srgbClr val="FFFFFF"/>
              </a:solidFill>
              <a:ea typeface="SimSun" charset="0"/>
              <a:cs typeface="SimSun" charset="0"/>
            </a:endParaRPr>
          </a:p>
        </p:txBody>
      </p:sp>
      <p:sp>
        <p:nvSpPr>
          <p:cNvPr id="876548" name="Line 5"/>
          <p:cNvSpPr>
            <a:spLocks noChangeShapeType="1"/>
          </p:cNvSpPr>
          <p:nvPr/>
        </p:nvSpPr>
        <p:spPr bwMode="auto">
          <a:xfrm flipV="1">
            <a:off x="1333500" y="2296584"/>
            <a:ext cx="1016000" cy="39624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38" tIns="45718" rIns="91338" bIns="45718"/>
          <a:lstStyle/>
          <a:p>
            <a:pPr defTabSz="121779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876549" name="Line 6"/>
          <p:cNvSpPr>
            <a:spLocks noChangeShapeType="1"/>
          </p:cNvSpPr>
          <p:nvPr/>
        </p:nvSpPr>
        <p:spPr bwMode="auto">
          <a:xfrm>
            <a:off x="2349500" y="2296584"/>
            <a:ext cx="812800" cy="5334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38" tIns="45718" rIns="91338" bIns="45718"/>
          <a:lstStyle/>
          <a:p>
            <a:pPr defTabSz="121779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876550" name="Line 7"/>
          <p:cNvSpPr>
            <a:spLocks noChangeShapeType="1"/>
          </p:cNvSpPr>
          <p:nvPr/>
        </p:nvSpPr>
        <p:spPr bwMode="auto">
          <a:xfrm flipV="1">
            <a:off x="3162300" y="2296584"/>
            <a:ext cx="304800" cy="5334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38" tIns="45718" rIns="91338" bIns="45718"/>
          <a:lstStyle/>
          <a:p>
            <a:pPr defTabSz="121779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876551" name="Line 8"/>
          <p:cNvSpPr>
            <a:spLocks noChangeShapeType="1"/>
          </p:cNvSpPr>
          <p:nvPr/>
        </p:nvSpPr>
        <p:spPr bwMode="auto">
          <a:xfrm>
            <a:off x="3467100" y="2300882"/>
            <a:ext cx="508000" cy="52916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38" tIns="45718" rIns="91338" bIns="45718"/>
          <a:lstStyle/>
          <a:p>
            <a:pPr defTabSz="121779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876552" name="Line 9"/>
          <p:cNvSpPr>
            <a:spLocks noChangeShapeType="1"/>
          </p:cNvSpPr>
          <p:nvPr/>
        </p:nvSpPr>
        <p:spPr bwMode="auto">
          <a:xfrm flipV="1">
            <a:off x="3975100" y="2296584"/>
            <a:ext cx="812800" cy="5334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38" tIns="45718" rIns="91338" bIns="45718"/>
          <a:lstStyle/>
          <a:p>
            <a:pPr defTabSz="121779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876553" name="Line 10"/>
          <p:cNvSpPr>
            <a:spLocks noChangeShapeType="1"/>
          </p:cNvSpPr>
          <p:nvPr/>
        </p:nvSpPr>
        <p:spPr bwMode="auto">
          <a:xfrm>
            <a:off x="4787900" y="2296584"/>
            <a:ext cx="609600" cy="5334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38" tIns="45718" rIns="91338" bIns="45718"/>
          <a:lstStyle/>
          <a:p>
            <a:pPr defTabSz="121779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876554" name="Line 11"/>
          <p:cNvSpPr>
            <a:spLocks noChangeShapeType="1"/>
          </p:cNvSpPr>
          <p:nvPr/>
        </p:nvSpPr>
        <p:spPr bwMode="auto">
          <a:xfrm flipV="1">
            <a:off x="5397500" y="2296584"/>
            <a:ext cx="1219200" cy="5334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38" tIns="45718" rIns="91338" bIns="45718"/>
          <a:lstStyle/>
          <a:p>
            <a:pPr defTabSz="121779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876555" name="Line 12"/>
          <p:cNvSpPr>
            <a:spLocks noChangeShapeType="1"/>
          </p:cNvSpPr>
          <p:nvPr/>
        </p:nvSpPr>
        <p:spPr bwMode="auto">
          <a:xfrm>
            <a:off x="6616700" y="2296584"/>
            <a:ext cx="812800" cy="3810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38" tIns="45718" rIns="91338" bIns="45718"/>
          <a:lstStyle/>
          <a:p>
            <a:pPr defTabSz="121779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876556" name="Line 13"/>
          <p:cNvSpPr>
            <a:spLocks noChangeShapeType="1"/>
          </p:cNvSpPr>
          <p:nvPr/>
        </p:nvSpPr>
        <p:spPr bwMode="auto">
          <a:xfrm flipV="1">
            <a:off x="7429500" y="2220384"/>
            <a:ext cx="1117600" cy="4572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38" tIns="45718" rIns="91338" bIns="45718"/>
          <a:lstStyle/>
          <a:p>
            <a:pPr defTabSz="121779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876557" name="Line 14"/>
          <p:cNvSpPr>
            <a:spLocks noChangeShapeType="1"/>
          </p:cNvSpPr>
          <p:nvPr/>
        </p:nvSpPr>
        <p:spPr bwMode="auto">
          <a:xfrm>
            <a:off x="8547100" y="2220384"/>
            <a:ext cx="711200" cy="3810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38" tIns="45718" rIns="91338" bIns="45718"/>
          <a:lstStyle/>
          <a:p>
            <a:pPr defTabSz="121779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876558" name="Line 15"/>
          <p:cNvSpPr>
            <a:spLocks noChangeShapeType="1"/>
          </p:cNvSpPr>
          <p:nvPr/>
        </p:nvSpPr>
        <p:spPr bwMode="auto">
          <a:xfrm flipV="1">
            <a:off x="9258300" y="1915584"/>
            <a:ext cx="1625600" cy="685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38" tIns="45718" rIns="91338" bIns="45718"/>
          <a:lstStyle/>
          <a:p>
            <a:pPr defTabSz="121779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prstClr val="black"/>
              </a:solidFill>
              <a:ea typeface="新細明體" pitchFamily="18" charset="-120"/>
            </a:endParaRPr>
          </a:p>
        </p:txBody>
      </p:sp>
      <p:sp>
        <p:nvSpPr>
          <p:cNvPr id="876559" name="Text Box 19"/>
          <p:cNvSpPr txBox="1">
            <a:spLocks noChangeArrowheads="1"/>
          </p:cNvSpPr>
          <p:nvPr/>
        </p:nvSpPr>
        <p:spPr bwMode="auto">
          <a:xfrm>
            <a:off x="1689100" y="1913466"/>
            <a:ext cx="1178984" cy="32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8" tIns="45718" rIns="91338" bIns="4571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defTabSz="1217790" eaLnBrk="1" fontAlgn="base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en-US" altLang="zh-TW" sz="15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  <a:t>Sign-up</a:t>
            </a:r>
            <a:endParaRPr kumimoji="0" lang="zh-TW" altLang="en-US" sz="1500" b="1">
              <a:solidFill>
                <a:srgbClr val="FFFFFF"/>
              </a:solidFill>
              <a:latin typeface="Calibri"/>
              <a:ea typeface="微軟正黑體" pitchFamily="34" charset="-120"/>
            </a:endParaRPr>
          </a:p>
        </p:txBody>
      </p:sp>
      <p:sp>
        <p:nvSpPr>
          <p:cNvPr id="876560" name="Text Box 20"/>
          <p:cNvSpPr txBox="1">
            <a:spLocks noChangeArrowheads="1"/>
          </p:cNvSpPr>
          <p:nvPr/>
        </p:nvSpPr>
        <p:spPr bwMode="auto">
          <a:xfrm>
            <a:off x="3365500" y="2910482"/>
            <a:ext cx="1828800" cy="55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8" tIns="45718" rIns="91338" bIns="4571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defTabSz="1217790" eaLnBrk="1" fontAlgn="base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en-US" altLang="zh-TW" sz="15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  <a:t>Product arrived but one OPC is missing</a:t>
            </a:r>
          </a:p>
        </p:txBody>
      </p:sp>
      <p:sp>
        <p:nvSpPr>
          <p:cNvPr id="876561" name="Text Box 21"/>
          <p:cNvSpPr txBox="1">
            <a:spLocks noChangeArrowheads="1"/>
          </p:cNvSpPr>
          <p:nvPr/>
        </p:nvSpPr>
        <p:spPr bwMode="auto">
          <a:xfrm>
            <a:off x="4533900" y="1928335"/>
            <a:ext cx="508000" cy="32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8" tIns="45718" rIns="91338" bIns="4571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defTabSz="1217790" eaLnBrk="1" fontAlgn="base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zh-TW" altLang="en-US" sz="15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  <a:t>Ｂ</a:t>
            </a:r>
            <a:r>
              <a:rPr kumimoji="0" lang="en-US" altLang="zh-TW" sz="15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  <a:t>5</a:t>
            </a:r>
          </a:p>
        </p:txBody>
      </p:sp>
      <p:sp>
        <p:nvSpPr>
          <p:cNvPr id="876562" name="Text Box 22"/>
          <p:cNvSpPr txBox="1">
            <a:spLocks noChangeArrowheads="1"/>
          </p:cNvSpPr>
          <p:nvPr/>
        </p:nvSpPr>
        <p:spPr bwMode="auto">
          <a:xfrm>
            <a:off x="5194300" y="2910482"/>
            <a:ext cx="1625600" cy="89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8" tIns="45718" rIns="91338" bIns="4571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defTabSz="1217790" eaLnBrk="1" fontAlgn="base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en-US" altLang="zh-TW" sz="15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  <a:t>Forgot ordering UFMS</a:t>
            </a:r>
          </a:p>
          <a:p>
            <a:pPr algn="ctr" defTabSz="1217790" eaLnBrk="1" fontAlgn="base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en-US" altLang="zh-TW" sz="15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  <a:t>BV/IBV flushed</a:t>
            </a:r>
          </a:p>
        </p:txBody>
      </p:sp>
      <p:sp>
        <p:nvSpPr>
          <p:cNvPr id="876563" name="Text Box 23"/>
          <p:cNvSpPr txBox="1">
            <a:spLocks noChangeArrowheads="1"/>
          </p:cNvSpPr>
          <p:nvPr/>
        </p:nvSpPr>
        <p:spPr bwMode="auto">
          <a:xfrm>
            <a:off x="5763684" y="1559984"/>
            <a:ext cx="1625600" cy="78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8" tIns="45718" rIns="91338" bIns="4571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defTabSz="1217790" eaLnBrk="1" fontAlgn="base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en-US" altLang="zh-TW" sz="15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  <a:t>Understand Administrative Regulations</a:t>
            </a:r>
            <a:endParaRPr kumimoji="0" lang="zh-TW" altLang="en-US" sz="1500" b="1">
              <a:solidFill>
                <a:srgbClr val="FFFFFF"/>
              </a:solidFill>
              <a:latin typeface="Calibri"/>
              <a:ea typeface="微軟正黑體" pitchFamily="34" charset="-120"/>
            </a:endParaRPr>
          </a:p>
        </p:txBody>
      </p:sp>
      <p:sp>
        <p:nvSpPr>
          <p:cNvPr id="876564" name="Text Box 24"/>
          <p:cNvSpPr txBox="1">
            <a:spLocks noChangeArrowheads="1"/>
          </p:cNvSpPr>
          <p:nvPr/>
        </p:nvSpPr>
        <p:spPr bwMode="auto">
          <a:xfrm>
            <a:off x="6883400" y="2758017"/>
            <a:ext cx="1295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8" tIns="45718" rIns="91338" bIns="4571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defTabSz="1217790" eaLnBrk="1" fontAlgn="base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en-US" altLang="zh-TW" sz="15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  <a:t>Not supported by friends and families</a:t>
            </a:r>
          </a:p>
        </p:txBody>
      </p:sp>
      <p:sp>
        <p:nvSpPr>
          <p:cNvPr id="876565" name="Text Box 25"/>
          <p:cNvSpPr txBox="1">
            <a:spLocks noChangeArrowheads="1"/>
          </p:cNvSpPr>
          <p:nvPr/>
        </p:nvSpPr>
        <p:spPr bwMode="auto">
          <a:xfrm>
            <a:off x="7378700" y="1610820"/>
            <a:ext cx="2336800" cy="55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8" tIns="45718" rIns="91338" bIns="4571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defTabSz="1217790" eaLnBrk="1" fontAlgn="base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en-US" altLang="zh-TW" sz="15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  <a:t>Attend Convention </a:t>
            </a:r>
            <a:br>
              <a:rPr kumimoji="0" lang="en-US" altLang="zh-TW" sz="15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</a:br>
            <a:r>
              <a:rPr kumimoji="0" lang="en-US" altLang="zh-TW" sz="15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  <a:t>and recharge</a:t>
            </a:r>
            <a:endParaRPr kumimoji="0" lang="zh-TW" altLang="en-US" sz="1500" b="1">
              <a:solidFill>
                <a:srgbClr val="FFFFFF"/>
              </a:solidFill>
              <a:latin typeface="Calibri"/>
              <a:ea typeface="微軟正黑體" pitchFamily="34" charset="-120"/>
            </a:endParaRPr>
          </a:p>
        </p:txBody>
      </p:sp>
      <p:sp>
        <p:nvSpPr>
          <p:cNvPr id="876566" name="Text Box 26"/>
          <p:cNvSpPr txBox="1">
            <a:spLocks noChangeArrowheads="1"/>
          </p:cNvSpPr>
          <p:nvPr/>
        </p:nvSpPr>
        <p:spPr bwMode="auto">
          <a:xfrm>
            <a:off x="10172700" y="1538882"/>
            <a:ext cx="1625600" cy="32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8" tIns="45718" rIns="91338" bIns="4571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defTabSz="1217790" eaLnBrk="1" fontAlgn="base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en-US" altLang="zh-TW" sz="15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  <a:t>Future Director</a:t>
            </a:r>
          </a:p>
        </p:txBody>
      </p:sp>
      <p:sp>
        <p:nvSpPr>
          <p:cNvPr id="876567" name="Text Box 27"/>
          <p:cNvSpPr txBox="1">
            <a:spLocks noChangeArrowheads="1"/>
          </p:cNvSpPr>
          <p:nvPr/>
        </p:nvSpPr>
        <p:spPr bwMode="auto">
          <a:xfrm>
            <a:off x="2074335" y="2912598"/>
            <a:ext cx="1587500" cy="55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8" tIns="45718" rIns="91338" bIns="4571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defTabSz="1217790" eaLnBrk="1" fontAlgn="base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en-US" altLang="zh-TW" sz="15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  <a:t>1</a:t>
            </a:r>
            <a:r>
              <a:rPr kumimoji="0" lang="en-US" altLang="zh-TW" sz="1500" b="1" baseline="30000">
                <a:solidFill>
                  <a:srgbClr val="FFFFFF"/>
                </a:solidFill>
                <a:latin typeface="Calibri"/>
                <a:ea typeface="微軟正黑體" pitchFamily="34" charset="-120"/>
              </a:rPr>
              <a:t>st</a:t>
            </a:r>
            <a:r>
              <a:rPr kumimoji="0" lang="en-US" altLang="zh-TW" sz="15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  <a:t> Invitation being rejected</a:t>
            </a:r>
            <a:endParaRPr kumimoji="0" lang="zh-TW" altLang="en-US" sz="1500" b="1">
              <a:solidFill>
                <a:srgbClr val="FFFFFF"/>
              </a:solidFill>
              <a:latin typeface="Calibri"/>
              <a:ea typeface="微軟正黑體" pitchFamily="34" charset="-120"/>
            </a:endParaRPr>
          </a:p>
        </p:txBody>
      </p:sp>
      <p:sp>
        <p:nvSpPr>
          <p:cNvPr id="876568" name="Text Box 28"/>
          <p:cNvSpPr txBox="1">
            <a:spLocks noChangeArrowheads="1"/>
          </p:cNvSpPr>
          <p:nvPr/>
        </p:nvSpPr>
        <p:spPr bwMode="auto">
          <a:xfrm>
            <a:off x="2755916" y="1716648"/>
            <a:ext cx="1555751" cy="55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8" tIns="45718" rIns="91338" bIns="4571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defTabSz="1217790" eaLnBrk="1" fontAlgn="base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en-US" altLang="zh-TW" sz="15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  <a:t>Chat with </a:t>
            </a:r>
            <a:br>
              <a:rPr kumimoji="0" lang="en-US" altLang="zh-TW" sz="15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</a:br>
            <a:r>
              <a:rPr kumimoji="0" lang="en-US" altLang="zh-TW" sz="15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  <a:t>senior partners</a:t>
            </a:r>
            <a:endParaRPr kumimoji="0" lang="zh-TW" altLang="en-US" sz="1500" b="1">
              <a:solidFill>
                <a:srgbClr val="FFFFFF"/>
              </a:solidFill>
              <a:latin typeface="Calibri"/>
              <a:ea typeface="微軟正黑體" pitchFamily="34" charset="-120"/>
            </a:endParaRPr>
          </a:p>
        </p:txBody>
      </p:sp>
      <p:sp>
        <p:nvSpPr>
          <p:cNvPr id="21530" name="Text Box 31"/>
          <p:cNvSpPr txBox="1">
            <a:spLocks noChangeArrowheads="1"/>
          </p:cNvSpPr>
          <p:nvPr/>
        </p:nvSpPr>
        <p:spPr bwMode="auto">
          <a:xfrm>
            <a:off x="9245600" y="6396632"/>
            <a:ext cx="2946400" cy="46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8" tIns="45718" rIns="91338" bIns="4571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defTabSz="1217790" eaLnBrk="1" fontAlgn="base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en-US" altLang="zh-TW" sz="24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  <a:t>Problem </a:t>
            </a:r>
            <a:endParaRPr kumimoji="0" lang="zh-TW" altLang="en-US" sz="2400" b="1">
              <a:solidFill>
                <a:srgbClr val="FFFFFF"/>
              </a:solidFill>
              <a:latin typeface="Calibri"/>
              <a:ea typeface="微軟正黑體" pitchFamily="34" charset="-120"/>
            </a:endParaRPr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0" y="529168"/>
            <a:ext cx="12192000" cy="71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lIns="91338" tIns="45718" rIns="91338" bIns="45718">
            <a:spAutoFit/>
          </a:bodyPr>
          <a:lstStyle/>
          <a:p>
            <a:pPr algn="ctr" defTabSz="121779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44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Emotion </a:t>
            </a:r>
            <a:endParaRPr lang="zh-TW" altLang="en-US" sz="4400" b="1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21532" name="文字方塊 29"/>
          <p:cNvSpPr txBox="1">
            <a:spLocks noChangeArrowheads="1"/>
          </p:cNvSpPr>
          <p:nvPr/>
        </p:nvSpPr>
        <p:spPr bwMode="auto">
          <a:xfrm>
            <a:off x="374586" y="1189568"/>
            <a:ext cx="793858" cy="274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91338" tIns="45718" rIns="91338" bIns="4571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defTabSz="121779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zh-TW" sz="4400" b="1">
                <a:solidFill>
                  <a:srgbClr val="FFFFFF"/>
                </a:solidFill>
                <a:latin typeface="Calibri"/>
                <a:ea typeface="微軟正黑體" pitchFamily="34" charset="-120"/>
              </a:rPr>
              <a:t>Emotion</a:t>
            </a:r>
            <a:endParaRPr kumimoji="0" lang="zh-TW" altLang="en-US" sz="4400" b="1">
              <a:solidFill>
                <a:srgbClr val="FFFFFF"/>
              </a:solidFill>
              <a:latin typeface="Calibri"/>
              <a:ea typeface="微軟正黑體" pitchFamily="34" charset="-120"/>
            </a:endParaRPr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8547100" y="2760198"/>
            <a:ext cx="1676400" cy="55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8" tIns="45718" rIns="91338" bIns="4571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defTabSz="1217790" eaLnBrk="1" fontAlgn="base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en-US" altLang="zh-TW" sz="1500" b="1" dirty="0">
                <a:solidFill>
                  <a:srgbClr val="FFFFFF"/>
                </a:solidFill>
                <a:latin typeface="Calibri"/>
                <a:ea typeface="微軟正黑體" pitchFamily="34" charset="-120"/>
              </a:rPr>
              <a:t>2</a:t>
            </a:r>
            <a:r>
              <a:rPr kumimoji="0" lang="en-US" altLang="zh-TW" sz="1500" b="1" baseline="30000" dirty="0">
                <a:solidFill>
                  <a:srgbClr val="FFFFFF"/>
                </a:solidFill>
                <a:latin typeface="Calibri"/>
                <a:ea typeface="微軟正黑體" pitchFamily="34" charset="-120"/>
              </a:rPr>
              <a:t>nd</a:t>
            </a:r>
            <a:r>
              <a:rPr kumimoji="0" lang="en-US" altLang="zh-TW" sz="1500" b="1" dirty="0">
                <a:solidFill>
                  <a:srgbClr val="FFFFFF"/>
                </a:solidFill>
                <a:latin typeface="Calibri"/>
                <a:ea typeface="微軟正黑體" pitchFamily="34" charset="-120"/>
              </a:rPr>
              <a:t> Invitation being rejected</a:t>
            </a:r>
            <a:endParaRPr kumimoji="0" lang="zh-TW" altLang="en-US" sz="1500" b="1" dirty="0">
              <a:solidFill>
                <a:srgbClr val="FFFFFF"/>
              </a:solidFill>
              <a:latin typeface="Calibri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068731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6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76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7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6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7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76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76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76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6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76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7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76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76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7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76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76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76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7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76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6559" grpId="0"/>
      <p:bldP spid="876560" grpId="0"/>
      <p:bldP spid="876561" grpId="0"/>
      <p:bldP spid="876562" grpId="0"/>
      <p:bldP spid="876563" grpId="0"/>
      <p:bldP spid="876564" grpId="0"/>
      <p:bldP spid="876565" grpId="0"/>
      <p:bldP spid="876566" grpId="0"/>
      <p:bldP spid="876567" grpId="0"/>
      <p:bldP spid="876568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2" y="2181106"/>
            <a:ext cx="12191999" cy="2406751"/>
          </a:xfrm>
          <a:prstGeom prst="rect">
            <a:avLst/>
          </a:prstGeom>
          <a:noFill/>
        </p:spPr>
        <p:txBody>
          <a:bodyPr lIns="91338" tIns="45718" rIns="91338" bIns="45718" anchor="ctr"/>
          <a:lstStyle/>
          <a:p>
            <a:pPr algn="ctr" defTabSz="1217790">
              <a:defRPr/>
            </a:pPr>
            <a:r>
              <a:rPr lang="en-US" altLang="zh-CN" sz="8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ea typeface="微軟正黑體" panose="020B0604030504040204" pitchFamily="34" charset="-120"/>
                <a:cs typeface="Arial" charset="0"/>
              </a:rPr>
              <a:t>LEADERSHIP</a:t>
            </a:r>
            <a:endParaRPr lang="en-US" sz="8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ea typeface="微軟正黑體" panose="020B0604030504040204" pitchFamily="34" charset="-12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175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圖片 2" descr="leader not bo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17" y="0"/>
            <a:ext cx="1168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3554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384</Words>
  <Application>Microsoft Office PowerPoint</Application>
  <PresentationFormat>Custom</PresentationFormat>
  <Paragraphs>71</Paragraphs>
  <Slides>10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Custom Design</vt:lpstr>
      <vt:lpstr>1_Custom Design</vt:lpstr>
      <vt:lpstr>2_Custom Design</vt:lpstr>
      <vt:lpstr>10_Office Theme</vt:lpstr>
      <vt:lpstr>11_Office Theme</vt:lpstr>
      <vt:lpstr>12_Office Theme</vt:lpstr>
      <vt:lpstr>PowerPoint Presentation</vt:lpstr>
      <vt:lpstr>PowerPoint Presentation</vt:lpstr>
      <vt:lpstr>PowerPoint Presentation</vt:lpstr>
      <vt:lpstr>Duplication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Billy Layton</dc:creator>
  <cp:lastModifiedBy>Chelsie Lee</cp:lastModifiedBy>
  <cp:revision>53</cp:revision>
  <cp:lastPrinted>2017-11-03T01:36:39Z</cp:lastPrinted>
  <dcterms:created xsi:type="dcterms:W3CDTF">2017-09-14T14:41:30Z</dcterms:created>
  <dcterms:modified xsi:type="dcterms:W3CDTF">2017-11-08T02:30:07Z</dcterms:modified>
</cp:coreProperties>
</file>